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1" r:id="rId1"/>
  </p:sldMasterIdLst>
  <p:notesMasterIdLst>
    <p:notesMasterId r:id="rId44"/>
  </p:notesMasterIdLst>
  <p:handoutMasterIdLst>
    <p:handoutMasterId r:id="rId45"/>
  </p:handoutMasterIdLst>
  <p:sldIdLst>
    <p:sldId id="792" r:id="rId2"/>
    <p:sldId id="577" r:id="rId3"/>
    <p:sldId id="763" r:id="rId4"/>
    <p:sldId id="639" r:id="rId5"/>
    <p:sldId id="609" r:id="rId6"/>
    <p:sldId id="724" r:id="rId7"/>
    <p:sldId id="641" r:id="rId8"/>
    <p:sldId id="757" r:id="rId9"/>
    <p:sldId id="758" r:id="rId10"/>
    <p:sldId id="781" r:id="rId11"/>
    <p:sldId id="717" r:id="rId12"/>
    <p:sldId id="718" r:id="rId13"/>
    <p:sldId id="725" r:id="rId14"/>
    <p:sldId id="777" r:id="rId15"/>
    <p:sldId id="786" r:id="rId16"/>
    <p:sldId id="787" r:id="rId17"/>
    <p:sldId id="789" r:id="rId18"/>
    <p:sldId id="797" r:id="rId19"/>
    <p:sldId id="788" r:id="rId20"/>
    <p:sldId id="720" r:id="rId21"/>
    <p:sldId id="716" r:id="rId22"/>
    <p:sldId id="765" r:id="rId23"/>
    <p:sldId id="727" r:id="rId24"/>
    <p:sldId id="779" r:id="rId25"/>
    <p:sldId id="736" r:id="rId26"/>
    <p:sldId id="768" r:id="rId27"/>
    <p:sldId id="767" r:id="rId28"/>
    <p:sldId id="728" r:id="rId29"/>
    <p:sldId id="729" r:id="rId30"/>
    <p:sldId id="750" r:id="rId31"/>
    <p:sldId id="730" r:id="rId32"/>
    <p:sldId id="731" r:id="rId33"/>
    <p:sldId id="766" r:id="rId34"/>
    <p:sldId id="770" r:id="rId35"/>
    <p:sldId id="795" r:id="rId36"/>
    <p:sldId id="773" r:id="rId37"/>
    <p:sldId id="772" r:id="rId38"/>
    <p:sldId id="771" r:id="rId39"/>
    <p:sldId id="775" r:id="rId40"/>
    <p:sldId id="794" r:id="rId41"/>
    <p:sldId id="753" r:id="rId42"/>
    <p:sldId id="796" r:id="rId43"/>
  </p:sldIdLst>
  <p:sldSz cx="9144000" cy="6858000" type="screen4x3"/>
  <p:notesSz cx="6858000" cy="9197975"/>
  <p:defaultTextStyle>
    <a:defPPr>
      <a:defRPr lang="en-US"/>
    </a:defPPr>
    <a:lvl1pPr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0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0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87">
          <p15:clr>
            <a:srgbClr val="A4A3A4"/>
          </p15:clr>
        </p15:guide>
        <p15:guide id="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34"/>
    <p:restoredTop sz="94654"/>
  </p:normalViewPr>
  <p:slideViewPr>
    <p:cSldViewPr snapToGrid="0">
      <p:cViewPr>
        <p:scale>
          <a:sx n="80" d="100"/>
          <a:sy n="80" d="100"/>
        </p:scale>
        <p:origin x="2752" y="696"/>
      </p:cViewPr>
      <p:guideLst>
        <p:guide orient="horz" pos="87"/>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50" d="100"/>
        <a:sy n="5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8962" name="Rectangle 2">
            <a:extLst>
              <a:ext uri="{FF2B5EF4-FFF2-40B4-BE49-F238E27FC236}">
                <a16:creationId xmlns:a16="http://schemas.microsoft.com/office/drawing/2014/main" id="{6EF8DC44-9792-D3FB-8031-A30D9FA4E637}"/>
              </a:ext>
            </a:extLst>
          </p:cNvPr>
          <p:cNvSpPr>
            <a:spLocks noGrp="1" noChangeArrowheads="1"/>
          </p:cNvSpPr>
          <p:nvPr>
            <p:ph type="hdr" sz="quarter"/>
          </p:nvPr>
        </p:nvSpPr>
        <p:spPr bwMode="auto">
          <a:xfrm>
            <a:off x="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8963" name="Rectangle 3">
            <a:extLst>
              <a:ext uri="{FF2B5EF4-FFF2-40B4-BE49-F238E27FC236}">
                <a16:creationId xmlns:a16="http://schemas.microsoft.com/office/drawing/2014/main" id="{68963D53-0872-509E-D24C-D36C5D798466}"/>
              </a:ext>
            </a:extLst>
          </p:cNvPr>
          <p:cNvSpPr>
            <a:spLocks noGrp="1" noChangeArrowheads="1"/>
          </p:cNvSpPr>
          <p:nvPr>
            <p:ph type="dt" sz="quarter" idx="1"/>
          </p:nvPr>
        </p:nvSpPr>
        <p:spPr bwMode="auto">
          <a:xfrm>
            <a:off x="388620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a:latin typeface="Times New Roman" charset="0"/>
                <a:ea typeface="ＭＳ Ｐゴシック" charset="0"/>
                <a:cs typeface="+mn-cs"/>
              </a:defRPr>
            </a:lvl1pPr>
          </a:lstStyle>
          <a:p>
            <a:pPr>
              <a:defRPr/>
            </a:pPr>
            <a:endParaRPr lang="en-US"/>
          </a:p>
        </p:txBody>
      </p:sp>
      <p:sp>
        <p:nvSpPr>
          <p:cNvPr id="168964" name="Rectangle 4">
            <a:extLst>
              <a:ext uri="{FF2B5EF4-FFF2-40B4-BE49-F238E27FC236}">
                <a16:creationId xmlns:a16="http://schemas.microsoft.com/office/drawing/2014/main" id="{FA4A34F5-9498-F3C0-F727-C8FE32E6638E}"/>
              </a:ext>
            </a:extLst>
          </p:cNvPr>
          <p:cNvSpPr>
            <a:spLocks noGrp="1" noChangeArrowheads="1"/>
          </p:cNvSpPr>
          <p:nvPr>
            <p:ph type="ftr" sz="quarter" idx="2"/>
          </p:nvPr>
        </p:nvSpPr>
        <p:spPr bwMode="auto">
          <a:xfrm>
            <a:off x="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8965" name="Rectangle 5">
            <a:extLst>
              <a:ext uri="{FF2B5EF4-FFF2-40B4-BE49-F238E27FC236}">
                <a16:creationId xmlns:a16="http://schemas.microsoft.com/office/drawing/2014/main" id="{600A6896-747C-933F-99D0-E22277011776}"/>
              </a:ext>
            </a:extLst>
          </p:cNvPr>
          <p:cNvSpPr>
            <a:spLocks noGrp="1" noChangeArrowheads="1"/>
          </p:cNvSpPr>
          <p:nvPr>
            <p:ph type="sldNum" sz="quarter" idx="3"/>
          </p:nvPr>
        </p:nvSpPr>
        <p:spPr bwMode="auto">
          <a:xfrm>
            <a:off x="388620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pPr>
              <a:defRPr/>
            </a:pPr>
            <a:fld id="{3C8956A0-4785-AF44-BEF8-9788C8C7824E}"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CE851E28-1CC2-B3E7-80C3-4F134ED0E916}"/>
              </a:ext>
            </a:extLst>
          </p:cNvPr>
          <p:cNvSpPr>
            <a:spLocks noGrp="1" noChangeArrowheads="1"/>
          </p:cNvSpPr>
          <p:nvPr>
            <p:ph type="hdr" sz="quarter"/>
          </p:nvPr>
        </p:nvSpPr>
        <p:spPr bwMode="auto">
          <a:xfrm>
            <a:off x="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387" name="Rectangle 3">
            <a:extLst>
              <a:ext uri="{FF2B5EF4-FFF2-40B4-BE49-F238E27FC236}">
                <a16:creationId xmlns:a16="http://schemas.microsoft.com/office/drawing/2014/main" id="{80CF7D96-EBEC-DEDC-95C8-C4F7DEF7E6B9}"/>
              </a:ext>
            </a:extLst>
          </p:cNvPr>
          <p:cNvSpPr>
            <a:spLocks noGrp="1" noChangeArrowheads="1"/>
          </p:cNvSpPr>
          <p:nvPr>
            <p:ph type="dt" idx="1"/>
          </p:nvPr>
        </p:nvSpPr>
        <p:spPr bwMode="auto">
          <a:xfrm>
            <a:off x="3886200" y="0"/>
            <a:ext cx="2971800" cy="4603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a:latin typeface="Times New Roman" charset="0"/>
                <a:ea typeface="ＭＳ Ｐゴシック" charset="0"/>
                <a:cs typeface="+mn-cs"/>
              </a:defRPr>
            </a:lvl1pPr>
          </a:lstStyle>
          <a:p>
            <a:pPr>
              <a:defRPr/>
            </a:pPr>
            <a:endParaRPr lang="en-US"/>
          </a:p>
        </p:txBody>
      </p:sp>
      <p:sp>
        <p:nvSpPr>
          <p:cNvPr id="13316" name="Rectangle 4">
            <a:extLst>
              <a:ext uri="{FF2B5EF4-FFF2-40B4-BE49-F238E27FC236}">
                <a16:creationId xmlns:a16="http://schemas.microsoft.com/office/drawing/2014/main" id="{D65AE307-2DB4-908F-0CEB-6935066BD54E}"/>
              </a:ext>
            </a:extLst>
          </p:cNvPr>
          <p:cNvSpPr>
            <a:spLocks noGrp="1" noRot="1" noChangeAspect="1" noChangeArrowheads="1" noTextEdit="1"/>
          </p:cNvSpPr>
          <p:nvPr>
            <p:ph type="sldImg" idx="2"/>
          </p:nvPr>
        </p:nvSpPr>
        <p:spPr bwMode="auto">
          <a:xfrm>
            <a:off x="1130300" y="690563"/>
            <a:ext cx="4597400" cy="34480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9" name="Rectangle 5">
            <a:extLst>
              <a:ext uri="{FF2B5EF4-FFF2-40B4-BE49-F238E27FC236}">
                <a16:creationId xmlns:a16="http://schemas.microsoft.com/office/drawing/2014/main" id="{81294857-0E77-CEEE-CC57-51C8891FF9A8}"/>
              </a:ext>
            </a:extLst>
          </p:cNvPr>
          <p:cNvSpPr>
            <a:spLocks noGrp="1" noChangeArrowheads="1"/>
          </p:cNvSpPr>
          <p:nvPr>
            <p:ph type="body" sz="quarter" idx="3"/>
          </p:nvPr>
        </p:nvSpPr>
        <p:spPr bwMode="auto">
          <a:xfrm>
            <a:off x="914400" y="4368800"/>
            <a:ext cx="5029200" cy="4138613"/>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6390" name="Rectangle 6">
            <a:extLst>
              <a:ext uri="{FF2B5EF4-FFF2-40B4-BE49-F238E27FC236}">
                <a16:creationId xmlns:a16="http://schemas.microsoft.com/office/drawing/2014/main" id="{2824396D-BC19-7737-E384-2C2E21391B27}"/>
              </a:ext>
            </a:extLst>
          </p:cNvPr>
          <p:cNvSpPr>
            <a:spLocks noGrp="1" noChangeArrowheads="1"/>
          </p:cNvSpPr>
          <p:nvPr>
            <p:ph type="ftr" sz="quarter" idx="4"/>
          </p:nvPr>
        </p:nvSpPr>
        <p:spPr bwMode="auto">
          <a:xfrm>
            <a:off x="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l">
              <a:defRPr sz="1200">
                <a:latin typeface="Times New Roman" charset="0"/>
                <a:ea typeface="ＭＳ Ｐゴシック" charset="0"/>
                <a:cs typeface="+mn-cs"/>
              </a:defRPr>
            </a:lvl1pPr>
          </a:lstStyle>
          <a:p>
            <a:pPr>
              <a:defRPr/>
            </a:pPr>
            <a:endParaRPr lang="en-US"/>
          </a:p>
        </p:txBody>
      </p:sp>
      <p:sp>
        <p:nvSpPr>
          <p:cNvPr id="16391" name="Rectangle 7">
            <a:extLst>
              <a:ext uri="{FF2B5EF4-FFF2-40B4-BE49-F238E27FC236}">
                <a16:creationId xmlns:a16="http://schemas.microsoft.com/office/drawing/2014/main" id="{372A0BF5-9F40-BD5E-D8F1-F346E588B91E}"/>
              </a:ext>
            </a:extLst>
          </p:cNvPr>
          <p:cNvSpPr>
            <a:spLocks noGrp="1" noChangeArrowheads="1"/>
          </p:cNvSpPr>
          <p:nvPr>
            <p:ph type="sldNum" sz="quarter" idx="5"/>
          </p:nvPr>
        </p:nvSpPr>
        <p:spPr bwMode="auto">
          <a:xfrm>
            <a:off x="3886200" y="8737600"/>
            <a:ext cx="2971800" cy="460375"/>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pPr>
              <a:defRPr/>
            </a:pPr>
            <a:fld id="{0A7563BC-6CCC-8B40-8EB9-3CD6024E3813}"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a:extLst>
              <a:ext uri="{FF2B5EF4-FFF2-40B4-BE49-F238E27FC236}">
                <a16:creationId xmlns:a16="http://schemas.microsoft.com/office/drawing/2014/main" id="{F82E32FD-2073-1BC1-AF73-BA60D2B6FA0C}"/>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FEFF068F-1141-4841-8E07-645EFAF06F12}" type="slidenum">
              <a:rPr lang="en-US" altLang="en-US" sz="1200" smtClean="0">
                <a:latin typeface="Times New Roman" panose="02020603050405020304" pitchFamily="18" charset="0"/>
              </a:rPr>
              <a:pPr/>
              <a:t>2</a:t>
            </a:fld>
            <a:endParaRPr lang="en-US" altLang="en-US" sz="1200">
              <a:latin typeface="Times New Roman" panose="02020603050405020304" pitchFamily="18" charset="0"/>
            </a:endParaRPr>
          </a:p>
        </p:txBody>
      </p:sp>
      <p:sp>
        <p:nvSpPr>
          <p:cNvPr id="17410" name="Rectangle 2">
            <a:extLst>
              <a:ext uri="{FF2B5EF4-FFF2-40B4-BE49-F238E27FC236}">
                <a16:creationId xmlns:a16="http://schemas.microsoft.com/office/drawing/2014/main" id="{18EE2926-C293-7DE9-B895-58B7E72724E4}"/>
              </a:ext>
            </a:extLst>
          </p:cNvPr>
          <p:cNvSpPr>
            <a:spLocks noGrp="1" noRot="1" noChangeAspect="1" noChangeArrowheads="1" noTextEdit="1"/>
          </p:cNvSpPr>
          <p:nvPr>
            <p:ph type="sldImg"/>
          </p:nvPr>
        </p:nvSpPr>
        <p:spPr>
          <a:ln/>
        </p:spPr>
      </p:sp>
      <p:sp>
        <p:nvSpPr>
          <p:cNvPr id="838659" name="Rectangle 3">
            <a:extLst>
              <a:ext uri="{FF2B5EF4-FFF2-40B4-BE49-F238E27FC236}">
                <a16:creationId xmlns:a16="http://schemas.microsoft.com/office/drawing/2014/main" id="{5846AF47-AE62-DF61-A626-7A1806B2B7B9}"/>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a:extLst>
              <a:ext uri="{FF2B5EF4-FFF2-40B4-BE49-F238E27FC236}">
                <a16:creationId xmlns:a16="http://schemas.microsoft.com/office/drawing/2014/main" id="{83D03CFF-A033-A207-21D5-6BA863D5C50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EE9462A-1E4A-954C-84C3-EE119A95F013}" type="slidenum">
              <a:rPr lang="en-US" altLang="en-US" sz="1200" smtClean="0">
                <a:latin typeface="Times New Roman" panose="02020603050405020304" pitchFamily="18" charset="0"/>
              </a:rPr>
              <a:pPr/>
              <a:t>11</a:t>
            </a:fld>
            <a:endParaRPr lang="en-US" altLang="en-US" sz="1200">
              <a:latin typeface="Times New Roman" panose="02020603050405020304" pitchFamily="18" charset="0"/>
            </a:endParaRPr>
          </a:p>
        </p:txBody>
      </p:sp>
      <p:sp>
        <p:nvSpPr>
          <p:cNvPr id="35842" name="Rectangle 2">
            <a:extLst>
              <a:ext uri="{FF2B5EF4-FFF2-40B4-BE49-F238E27FC236}">
                <a16:creationId xmlns:a16="http://schemas.microsoft.com/office/drawing/2014/main" id="{1CC26357-9C93-A487-8741-F114E3AE7F30}"/>
              </a:ext>
            </a:extLst>
          </p:cNvPr>
          <p:cNvSpPr>
            <a:spLocks noGrp="1" noRot="1" noChangeAspect="1" noChangeArrowheads="1" noTextEdit="1"/>
          </p:cNvSpPr>
          <p:nvPr>
            <p:ph type="sldImg"/>
          </p:nvPr>
        </p:nvSpPr>
        <p:spPr>
          <a:ln/>
        </p:spPr>
      </p:sp>
      <p:sp>
        <p:nvSpPr>
          <p:cNvPr id="849923" name="Rectangle 3">
            <a:extLst>
              <a:ext uri="{FF2B5EF4-FFF2-40B4-BE49-F238E27FC236}">
                <a16:creationId xmlns:a16="http://schemas.microsoft.com/office/drawing/2014/main" id="{1F6D8C44-1CDF-E629-5FD2-F1A6B2F432E1}"/>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a:extLst>
              <a:ext uri="{FF2B5EF4-FFF2-40B4-BE49-F238E27FC236}">
                <a16:creationId xmlns:a16="http://schemas.microsoft.com/office/drawing/2014/main" id="{30C31B9D-05C3-7F89-05C3-FB6C77C5138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F128DFA-9196-3644-A02F-2D4BB92DB03B}" type="slidenum">
              <a:rPr lang="en-US" altLang="en-US" sz="1200" smtClean="0">
                <a:latin typeface="Times New Roman" panose="02020603050405020304" pitchFamily="18" charset="0"/>
              </a:rPr>
              <a:pPr/>
              <a:t>12</a:t>
            </a:fld>
            <a:endParaRPr lang="en-US" altLang="en-US" sz="1200">
              <a:latin typeface="Times New Roman" panose="02020603050405020304" pitchFamily="18" charset="0"/>
            </a:endParaRPr>
          </a:p>
        </p:txBody>
      </p:sp>
      <p:sp>
        <p:nvSpPr>
          <p:cNvPr id="37890" name="Rectangle 2">
            <a:extLst>
              <a:ext uri="{FF2B5EF4-FFF2-40B4-BE49-F238E27FC236}">
                <a16:creationId xmlns:a16="http://schemas.microsoft.com/office/drawing/2014/main" id="{EE2A39B2-06C1-F8D3-6AE3-FC468FB57623}"/>
              </a:ext>
            </a:extLst>
          </p:cNvPr>
          <p:cNvSpPr>
            <a:spLocks noGrp="1" noRot="1" noChangeAspect="1" noChangeArrowheads="1" noTextEdit="1"/>
          </p:cNvSpPr>
          <p:nvPr>
            <p:ph type="sldImg"/>
          </p:nvPr>
        </p:nvSpPr>
        <p:spPr>
          <a:ln/>
        </p:spPr>
      </p:sp>
      <p:sp>
        <p:nvSpPr>
          <p:cNvPr id="850947" name="Rectangle 3">
            <a:extLst>
              <a:ext uri="{FF2B5EF4-FFF2-40B4-BE49-F238E27FC236}">
                <a16:creationId xmlns:a16="http://schemas.microsoft.com/office/drawing/2014/main" id="{3B620BBE-4065-82D8-DEBD-B470616F2FD7}"/>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a:extLst>
              <a:ext uri="{FF2B5EF4-FFF2-40B4-BE49-F238E27FC236}">
                <a16:creationId xmlns:a16="http://schemas.microsoft.com/office/drawing/2014/main" id="{B51715F1-99EC-4759-AF7D-FA90E0616225}"/>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849968F9-66C0-3645-BA82-FC5F27BDEC5A}" type="slidenum">
              <a:rPr lang="en-US" altLang="en-US" sz="1200" smtClean="0">
                <a:latin typeface="Times New Roman" panose="02020603050405020304" pitchFamily="18" charset="0"/>
              </a:rPr>
              <a:pPr/>
              <a:t>13</a:t>
            </a:fld>
            <a:endParaRPr lang="en-US" altLang="en-US" sz="1200">
              <a:latin typeface="Times New Roman" panose="02020603050405020304" pitchFamily="18" charset="0"/>
            </a:endParaRPr>
          </a:p>
        </p:txBody>
      </p:sp>
      <p:sp>
        <p:nvSpPr>
          <p:cNvPr id="39938" name="Rectangle 2">
            <a:extLst>
              <a:ext uri="{FF2B5EF4-FFF2-40B4-BE49-F238E27FC236}">
                <a16:creationId xmlns:a16="http://schemas.microsoft.com/office/drawing/2014/main" id="{630F4513-784E-C4A0-B6B3-47F685566FD4}"/>
              </a:ext>
            </a:extLst>
          </p:cNvPr>
          <p:cNvSpPr>
            <a:spLocks noGrp="1" noRot="1" noChangeAspect="1" noChangeArrowheads="1" noTextEdit="1"/>
          </p:cNvSpPr>
          <p:nvPr>
            <p:ph type="sldImg"/>
          </p:nvPr>
        </p:nvSpPr>
        <p:spPr>
          <a:ln/>
        </p:spPr>
      </p:sp>
      <p:sp>
        <p:nvSpPr>
          <p:cNvPr id="851971" name="Rectangle 3">
            <a:extLst>
              <a:ext uri="{FF2B5EF4-FFF2-40B4-BE49-F238E27FC236}">
                <a16:creationId xmlns:a16="http://schemas.microsoft.com/office/drawing/2014/main" id="{23BE387C-C5BB-70CE-91F9-1220CEC43EF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a:extLst>
              <a:ext uri="{FF2B5EF4-FFF2-40B4-BE49-F238E27FC236}">
                <a16:creationId xmlns:a16="http://schemas.microsoft.com/office/drawing/2014/main" id="{05DBA048-0B87-57CC-4166-3BE7BB9B5B8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1E4CAE2-E0FA-FD41-B4F0-64C2BA09B8A8}" type="slidenum">
              <a:rPr lang="en-US" altLang="en-US" sz="1200" smtClean="0">
                <a:latin typeface="Times New Roman" panose="02020603050405020304" pitchFamily="18" charset="0"/>
              </a:rPr>
              <a:pPr/>
              <a:t>14</a:t>
            </a:fld>
            <a:endParaRPr lang="en-US" altLang="en-US" sz="1200">
              <a:latin typeface="Times New Roman" panose="02020603050405020304" pitchFamily="18" charset="0"/>
            </a:endParaRPr>
          </a:p>
        </p:txBody>
      </p:sp>
      <p:sp>
        <p:nvSpPr>
          <p:cNvPr id="41986" name="Rectangle 2">
            <a:extLst>
              <a:ext uri="{FF2B5EF4-FFF2-40B4-BE49-F238E27FC236}">
                <a16:creationId xmlns:a16="http://schemas.microsoft.com/office/drawing/2014/main" id="{610089AC-5061-B6DE-01F3-B6B2FCB4505B}"/>
              </a:ext>
            </a:extLst>
          </p:cNvPr>
          <p:cNvSpPr>
            <a:spLocks noGrp="1" noRot="1" noChangeAspect="1" noChangeArrowheads="1" noTextEdit="1"/>
          </p:cNvSpPr>
          <p:nvPr>
            <p:ph type="sldImg"/>
          </p:nvPr>
        </p:nvSpPr>
        <p:spPr>
          <a:ln/>
        </p:spPr>
      </p:sp>
      <p:sp>
        <p:nvSpPr>
          <p:cNvPr id="852995" name="Rectangle 3">
            <a:extLst>
              <a:ext uri="{FF2B5EF4-FFF2-40B4-BE49-F238E27FC236}">
                <a16:creationId xmlns:a16="http://schemas.microsoft.com/office/drawing/2014/main" id="{6623C0EA-6BD6-6F2F-0428-2754FE4B9852}"/>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a:extLst>
              <a:ext uri="{FF2B5EF4-FFF2-40B4-BE49-F238E27FC236}">
                <a16:creationId xmlns:a16="http://schemas.microsoft.com/office/drawing/2014/main" id="{A7F31465-D593-1BE9-2266-2788DDF7ED3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B5CEDB5A-47EE-D14B-9C33-7DC1D642FC1B}" type="slidenum">
              <a:rPr lang="en-US" altLang="en-US" sz="1200" smtClean="0">
                <a:latin typeface="Times New Roman" panose="02020603050405020304" pitchFamily="18" charset="0"/>
              </a:rPr>
              <a:pPr/>
              <a:t>20</a:t>
            </a:fld>
            <a:endParaRPr lang="en-US" altLang="en-US" sz="1200">
              <a:latin typeface="Times New Roman" panose="02020603050405020304" pitchFamily="18" charset="0"/>
            </a:endParaRPr>
          </a:p>
        </p:txBody>
      </p:sp>
      <p:sp>
        <p:nvSpPr>
          <p:cNvPr id="48130" name="Rectangle 2">
            <a:extLst>
              <a:ext uri="{FF2B5EF4-FFF2-40B4-BE49-F238E27FC236}">
                <a16:creationId xmlns:a16="http://schemas.microsoft.com/office/drawing/2014/main" id="{F1399A08-9EC2-7E11-B3BA-9A65295C279C}"/>
              </a:ext>
            </a:extLst>
          </p:cNvPr>
          <p:cNvSpPr>
            <a:spLocks noGrp="1" noRot="1" noChangeAspect="1" noChangeArrowheads="1" noTextEdit="1"/>
          </p:cNvSpPr>
          <p:nvPr>
            <p:ph type="sldImg"/>
          </p:nvPr>
        </p:nvSpPr>
        <p:spPr>
          <a:ln/>
        </p:spPr>
      </p:sp>
      <p:sp>
        <p:nvSpPr>
          <p:cNvPr id="855043" name="Rectangle 3">
            <a:extLst>
              <a:ext uri="{FF2B5EF4-FFF2-40B4-BE49-F238E27FC236}">
                <a16:creationId xmlns:a16="http://schemas.microsoft.com/office/drawing/2014/main" id="{5EB27BFD-D105-0964-EA90-751659079C6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a:extLst>
              <a:ext uri="{FF2B5EF4-FFF2-40B4-BE49-F238E27FC236}">
                <a16:creationId xmlns:a16="http://schemas.microsoft.com/office/drawing/2014/main" id="{692B92EB-DF83-EFC8-9B71-16FAB92C8CE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B9002BB-188F-EF4A-A6EC-14743680E3F5}" type="slidenum">
              <a:rPr lang="en-US" altLang="en-US" sz="1200" smtClean="0">
                <a:latin typeface="Times New Roman" panose="02020603050405020304" pitchFamily="18" charset="0"/>
              </a:rPr>
              <a:pPr/>
              <a:t>21</a:t>
            </a:fld>
            <a:endParaRPr lang="en-US" altLang="en-US" sz="1200">
              <a:latin typeface="Times New Roman" panose="02020603050405020304" pitchFamily="18" charset="0"/>
            </a:endParaRPr>
          </a:p>
        </p:txBody>
      </p:sp>
      <p:sp>
        <p:nvSpPr>
          <p:cNvPr id="50178" name="Rectangle 2">
            <a:extLst>
              <a:ext uri="{FF2B5EF4-FFF2-40B4-BE49-F238E27FC236}">
                <a16:creationId xmlns:a16="http://schemas.microsoft.com/office/drawing/2014/main" id="{0067F699-D1DB-4C6D-2E63-71466DD91996}"/>
              </a:ext>
            </a:extLst>
          </p:cNvPr>
          <p:cNvSpPr>
            <a:spLocks noGrp="1" noRot="1" noChangeAspect="1" noChangeArrowheads="1" noTextEdit="1"/>
          </p:cNvSpPr>
          <p:nvPr>
            <p:ph type="sldImg"/>
          </p:nvPr>
        </p:nvSpPr>
        <p:spPr>
          <a:ln/>
        </p:spPr>
      </p:sp>
      <p:sp>
        <p:nvSpPr>
          <p:cNvPr id="857091" name="Rectangle 3">
            <a:extLst>
              <a:ext uri="{FF2B5EF4-FFF2-40B4-BE49-F238E27FC236}">
                <a16:creationId xmlns:a16="http://schemas.microsoft.com/office/drawing/2014/main" id="{06D96A03-EAD1-63C1-12CD-33925984FCC6}"/>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id="{4B941404-F7F2-0279-39CA-C9A530C6799E}"/>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E55B30C-B507-2B44-9AB6-2AB911E921B5}" type="slidenum">
              <a:rPr lang="en-US" altLang="en-US" sz="1200" smtClean="0">
                <a:latin typeface="Times New Roman" panose="02020603050405020304" pitchFamily="18" charset="0"/>
              </a:rPr>
              <a:pPr/>
              <a:t>22</a:t>
            </a:fld>
            <a:endParaRPr lang="en-US" altLang="en-US" sz="1200">
              <a:latin typeface="Times New Roman" panose="02020603050405020304" pitchFamily="18" charset="0"/>
            </a:endParaRPr>
          </a:p>
        </p:txBody>
      </p:sp>
      <p:sp>
        <p:nvSpPr>
          <p:cNvPr id="52226" name="Rectangle 2">
            <a:extLst>
              <a:ext uri="{FF2B5EF4-FFF2-40B4-BE49-F238E27FC236}">
                <a16:creationId xmlns:a16="http://schemas.microsoft.com/office/drawing/2014/main" id="{DDD2B2C7-5108-2A25-A962-0048C52DE0F7}"/>
              </a:ext>
            </a:extLst>
          </p:cNvPr>
          <p:cNvSpPr>
            <a:spLocks noGrp="1" noRot="1" noChangeAspect="1" noChangeArrowheads="1" noTextEdit="1"/>
          </p:cNvSpPr>
          <p:nvPr>
            <p:ph type="sldImg"/>
          </p:nvPr>
        </p:nvSpPr>
        <p:spPr>
          <a:ln/>
        </p:spPr>
      </p:sp>
      <p:sp>
        <p:nvSpPr>
          <p:cNvPr id="858115" name="Rectangle 3">
            <a:extLst>
              <a:ext uri="{FF2B5EF4-FFF2-40B4-BE49-F238E27FC236}">
                <a16:creationId xmlns:a16="http://schemas.microsoft.com/office/drawing/2014/main" id="{6536F591-81C1-5E2A-2259-80BC2A7722F3}"/>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7">
            <a:extLst>
              <a:ext uri="{FF2B5EF4-FFF2-40B4-BE49-F238E27FC236}">
                <a16:creationId xmlns:a16="http://schemas.microsoft.com/office/drawing/2014/main" id="{1CD37B76-9A1D-FE95-74A0-40BF0F2C4EB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9C35D7D-3469-4048-AE81-531E05040DC5}" type="slidenum">
              <a:rPr lang="en-US" altLang="en-US" sz="1200" smtClean="0">
                <a:latin typeface="Times New Roman" panose="02020603050405020304" pitchFamily="18" charset="0"/>
              </a:rPr>
              <a:pPr/>
              <a:t>23</a:t>
            </a:fld>
            <a:endParaRPr lang="en-US" altLang="en-US" sz="1200">
              <a:latin typeface="Times New Roman" panose="02020603050405020304" pitchFamily="18" charset="0"/>
            </a:endParaRPr>
          </a:p>
        </p:txBody>
      </p:sp>
      <p:sp>
        <p:nvSpPr>
          <p:cNvPr id="54274" name="Rectangle 2">
            <a:extLst>
              <a:ext uri="{FF2B5EF4-FFF2-40B4-BE49-F238E27FC236}">
                <a16:creationId xmlns:a16="http://schemas.microsoft.com/office/drawing/2014/main" id="{E4644226-A755-2ADB-2DF6-076217048C7C}"/>
              </a:ext>
            </a:extLst>
          </p:cNvPr>
          <p:cNvSpPr>
            <a:spLocks noGrp="1" noRot="1" noChangeAspect="1" noChangeArrowheads="1" noTextEdit="1"/>
          </p:cNvSpPr>
          <p:nvPr>
            <p:ph type="sldImg"/>
          </p:nvPr>
        </p:nvSpPr>
        <p:spPr>
          <a:ln/>
        </p:spPr>
      </p:sp>
      <p:sp>
        <p:nvSpPr>
          <p:cNvPr id="859139" name="Rectangle 3">
            <a:extLst>
              <a:ext uri="{FF2B5EF4-FFF2-40B4-BE49-F238E27FC236}">
                <a16:creationId xmlns:a16="http://schemas.microsoft.com/office/drawing/2014/main" id="{DF52ECA8-DBD0-1791-2668-0263B3C6532D}"/>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7">
            <a:extLst>
              <a:ext uri="{FF2B5EF4-FFF2-40B4-BE49-F238E27FC236}">
                <a16:creationId xmlns:a16="http://schemas.microsoft.com/office/drawing/2014/main" id="{E570807C-18A6-0EED-9CB4-9CD155C0600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F18B53D-6F96-1341-AD2E-0E7117B30E66}" type="slidenum">
              <a:rPr lang="en-US" altLang="en-US" sz="1200" smtClean="0">
                <a:latin typeface="Times New Roman" panose="02020603050405020304" pitchFamily="18" charset="0"/>
              </a:rPr>
              <a:pPr/>
              <a:t>24</a:t>
            </a:fld>
            <a:endParaRPr lang="en-US" altLang="en-US" sz="1200">
              <a:latin typeface="Times New Roman" panose="02020603050405020304" pitchFamily="18" charset="0"/>
            </a:endParaRPr>
          </a:p>
        </p:txBody>
      </p:sp>
      <p:sp>
        <p:nvSpPr>
          <p:cNvPr id="56322" name="Rectangle 2">
            <a:extLst>
              <a:ext uri="{FF2B5EF4-FFF2-40B4-BE49-F238E27FC236}">
                <a16:creationId xmlns:a16="http://schemas.microsoft.com/office/drawing/2014/main" id="{8FD4B23A-57F1-D819-0377-B3D351253D4B}"/>
              </a:ext>
            </a:extLst>
          </p:cNvPr>
          <p:cNvSpPr>
            <a:spLocks noGrp="1" noRot="1" noChangeAspect="1" noChangeArrowheads="1" noTextEdit="1"/>
          </p:cNvSpPr>
          <p:nvPr>
            <p:ph type="sldImg"/>
          </p:nvPr>
        </p:nvSpPr>
        <p:spPr>
          <a:ln/>
        </p:spPr>
      </p:sp>
      <p:sp>
        <p:nvSpPr>
          <p:cNvPr id="860163" name="Rectangle 3">
            <a:extLst>
              <a:ext uri="{FF2B5EF4-FFF2-40B4-BE49-F238E27FC236}">
                <a16:creationId xmlns:a16="http://schemas.microsoft.com/office/drawing/2014/main" id="{480668C0-288F-FDB1-FD40-1759D45597D3}"/>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a:extLst>
              <a:ext uri="{FF2B5EF4-FFF2-40B4-BE49-F238E27FC236}">
                <a16:creationId xmlns:a16="http://schemas.microsoft.com/office/drawing/2014/main" id="{AD4903EE-3D98-6FF9-00E3-16ACF1E10A5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52F4232-76C7-C048-A1B3-748298A3A856}" type="slidenum">
              <a:rPr lang="en-US" altLang="en-US" sz="1200" smtClean="0">
                <a:latin typeface="Times New Roman" panose="02020603050405020304" pitchFamily="18" charset="0"/>
              </a:rPr>
              <a:pPr/>
              <a:t>25</a:t>
            </a:fld>
            <a:endParaRPr lang="en-US" altLang="en-US" sz="1200">
              <a:latin typeface="Times New Roman" panose="02020603050405020304" pitchFamily="18" charset="0"/>
            </a:endParaRPr>
          </a:p>
        </p:txBody>
      </p:sp>
      <p:sp>
        <p:nvSpPr>
          <p:cNvPr id="58370" name="Rectangle 2">
            <a:extLst>
              <a:ext uri="{FF2B5EF4-FFF2-40B4-BE49-F238E27FC236}">
                <a16:creationId xmlns:a16="http://schemas.microsoft.com/office/drawing/2014/main" id="{F172AA47-77AD-421E-E1E8-180B8B3CF00F}"/>
              </a:ext>
            </a:extLst>
          </p:cNvPr>
          <p:cNvSpPr>
            <a:spLocks noGrp="1" noRot="1" noChangeAspect="1" noChangeArrowheads="1" noTextEdit="1"/>
          </p:cNvSpPr>
          <p:nvPr>
            <p:ph type="sldImg"/>
          </p:nvPr>
        </p:nvSpPr>
        <p:spPr>
          <a:ln/>
        </p:spPr>
      </p:sp>
      <p:sp>
        <p:nvSpPr>
          <p:cNvPr id="861187" name="Rectangle 3">
            <a:extLst>
              <a:ext uri="{FF2B5EF4-FFF2-40B4-BE49-F238E27FC236}">
                <a16:creationId xmlns:a16="http://schemas.microsoft.com/office/drawing/2014/main" id="{3618EAFF-B4D9-D4BA-139C-7BA21452FBB5}"/>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a:extLst>
              <a:ext uri="{FF2B5EF4-FFF2-40B4-BE49-F238E27FC236}">
                <a16:creationId xmlns:a16="http://schemas.microsoft.com/office/drawing/2014/main" id="{C988EA88-7EF7-0E7F-AB6A-4AD2F19C1B6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A5C24863-4BD7-8443-88C1-0D4B610AE8E1}" type="slidenum">
              <a:rPr lang="en-US" altLang="en-US" sz="1200" smtClean="0">
                <a:latin typeface="Times New Roman" panose="02020603050405020304" pitchFamily="18" charset="0"/>
              </a:rPr>
              <a:pPr/>
              <a:t>3</a:t>
            </a:fld>
            <a:endParaRPr lang="en-US" altLang="en-US" sz="1200">
              <a:latin typeface="Times New Roman" panose="02020603050405020304" pitchFamily="18" charset="0"/>
            </a:endParaRPr>
          </a:p>
        </p:txBody>
      </p:sp>
      <p:sp>
        <p:nvSpPr>
          <p:cNvPr id="19458" name="Rectangle 2">
            <a:extLst>
              <a:ext uri="{FF2B5EF4-FFF2-40B4-BE49-F238E27FC236}">
                <a16:creationId xmlns:a16="http://schemas.microsoft.com/office/drawing/2014/main" id="{648718EB-EB4C-FE24-4C92-935638F567D0}"/>
              </a:ext>
            </a:extLst>
          </p:cNvPr>
          <p:cNvSpPr>
            <a:spLocks noGrp="1" noRot="1" noChangeAspect="1" noChangeArrowheads="1" noTextEdit="1"/>
          </p:cNvSpPr>
          <p:nvPr>
            <p:ph type="sldImg"/>
          </p:nvPr>
        </p:nvSpPr>
        <p:spPr>
          <a:ln/>
        </p:spPr>
      </p:sp>
      <p:sp>
        <p:nvSpPr>
          <p:cNvPr id="839683" name="Rectangle 3">
            <a:extLst>
              <a:ext uri="{FF2B5EF4-FFF2-40B4-BE49-F238E27FC236}">
                <a16:creationId xmlns:a16="http://schemas.microsoft.com/office/drawing/2014/main" id="{FA339B2D-AE07-D201-C720-F7BCBD514DE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a:extLst>
              <a:ext uri="{FF2B5EF4-FFF2-40B4-BE49-F238E27FC236}">
                <a16:creationId xmlns:a16="http://schemas.microsoft.com/office/drawing/2014/main" id="{55EC9D53-D9BD-8ECA-CDA3-67BD3006C33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AA3769A-F537-794F-8DE4-0D6FBA21DF80}" type="slidenum">
              <a:rPr lang="en-US" altLang="en-US" sz="1200" smtClean="0">
                <a:latin typeface="Times New Roman" panose="02020603050405020304" pitchFamily="18" charset="0"/>
              </a:rPr>
              <a:pPr/>
              <a:t>26</a:t>
            </a:fld>
            <a:endParaRPr lang="en-US" altLang="en-US" sz="1200">
              <a:latin typeface="Times New Roman" panose="02020603050405020304" pitchFamily="18" charset="0"/>
            </a:endParaRPr>
          </a:p>
        </p:txBody>
      </p:sp>
      <p:sp>
        <p:nvSpPr>
          <p:cNvPr id="60418" name="Rectangle 2">
            <a:extLst>
              <a:ext uri="{FF2B5EF4-FFF2-40B4-BE49-F238E27FC236}">
                <a16:creationId xmlns:a16="http://schemas.microsoft.com/office/drawing/2014/main" id="{70CE98F7-CB1B-3F14-D1D9-F9C314AA721B}"/>
              </a:ext>
            </a:extLst>
          </p:cNvPr>
          <p:cNvSpPr>
            <a:spLocks noGrp="1" noRot="1" noChangeAspect="1" noChangeArrowheads="1" noTextEdit="1"/>
          </p:cNvSpPr>
          <p:nvPr>
            <p:ph type="sldImg"/>
          </p:nvPr>
        </p:nvSpPr>
        <p:spPr>
          <a:ln/>
        </p:spPr>
      </p:sp>
      <p:sp>
        <p:nvSpPr>
          <p:cNvPr id="862211" name="Rectangle 3">
            <a:extLst>
              <a:ext uri="{FF2B5EF4-FFF2-40B4-BE49-F238E27FC236}">
                <a16:creationId xmlns:a16="http://schemas.microsoft.com/office/drawing/2014/main" id="{7618A56D-B127-6B58-DDD5-CB9529DD2CE2}"/>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7">
            <a:extLst>
              <a:ext uri="{FF2B5EF4-FFF2-40B4-BE49-F238E27FC236}">
                <a16:creationId xmlns:a16="http://schemas.microsoft.com/office/drawing/2014/main" id="{9E644E12-EA63-4551-2136-3CCE672294A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D883259-7CF2-6A4F-AF49-9B5A70F760A1}" type="slidenum">
              <a:rPr lang="en-US" altLang="en-US" sz="1200" smtClean="0">
                <a:latin typeface="Times New Roman" panose="02020603050405020304" pitchFamily="18" charset="0"/>
              </a:rPr>
              <a:pPr/>
              <a:t>27</a:t>
            </a:fld>
            <a:endParaRPr lang="en-US" altLang="en-US" sz="1200">
              <a:latin typeface="Times New Roman" panose="02020603050405020304" pitchFamily="18" charset="0"/>
            </a:endParaRPr>
          </a:p>
        </p:txBody>
      </p:sp>
      <p:sp>
        <p:nvSpPr>
          <p:cNvPr id="62466" name="Rectangle 2">
            <a:extLst>
              <a:ext uri="{FF2B5EF4-FFF2-40B4-BE49-F238E27FC236}">
                <a16:creationId xmlns:a16="http://schemas.microsoft.com/office/drawing/2014/main" id="{C0E17DD2-64AE-4F29-1BC2-686C81F73145}"/>
              </a:ext>
            </a:extLst>
          </p:cNvPr>
          <p:cNvSpPr>
            <a:spLocks noGrp="1" noRot="1" noChangeAspect="1" noChangeArrowheads="1" noTextEdit="1"/>
          </p:cNvSpPr>
          <p:nvPr>
            <p:ph type="sldImg"/>
          </p:nvPr>
        </p:nvSpPr>
        <p:spPr>
          <a:ln/>
        </p:spPr>
      </p:sp>
      <p:sp>
        <p:nvSpPr>
          <p:cNvPr id="863235" name="Rectangle 3">
            <a:extLst>
              <a:ext uri="{FF2B5EF4-FFF2-40B4-BE49-F238E27FC236}">
                <a16:creationId xmlns:a16="http://schemas.microsoft.com/office/drawing/2014/main" id="{4AFF8AA8-48F9-C703-E31B-2A504E6784DA}"/>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a:extLst>
              <a:ext uri="{FF2B5EF4-FFF2-40B4-BE49-F238E27FC236}">
                <a16:creationId xmlns:a16="http://schemas.microsoft.com/office/drawing/2014/main" id="{8935EC67-0F11-32AF-7168-16A92888BF8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5A94F25A-4686-354B-B711-1E3F4E69B625}" type="slidenum">
              <a:rPr lang="en-US" altLang="en-US" sz="1200" smtClean="0">
                <a:latin typeface="Times New Roman" panose="02020603050405020304" pitchFamily="18" charset="0"/>
              </a:rPr>
              <a:pPr/>
              <a:t>28</a:t>
            </a:fld>
            <a:endParaRPr lang="en-US" altLang="en-US" sz="1200">
              <a:latin typeface="Times New Roman" panose="02020603050405020304" pitchFamily="18" charset="0"/>
            </a:endParaRPr>
          </a:p>
        </p:txBody>
      </p:sp>
      <p:sp>
        <p:nvSpPr>
          <p:cNvPr id="64514" name="Rectangle 2">
            <a:extLst>
              <a:ext uri="{FF2B5EF4-FFF2-40B4-BE49-F238E27FC236}">
                <a16:creationId xmlns:a16="http://schemas.microsoft.com/office/drawing/2014/main" id="{E5DEAB85-B606-A33F-BD27-0DE56D6C060B}"/>
              </a:ext>
            </a:extLst>
          </p:cNvPr>
          <p:cNvSpPr>
            <a:spLocks noGrp="1" noRot="1" noChangeAspect="1" noChangeArrowheads="1" noTextEdit="1"/>
          </p:cNvSpPr>
          <p:nvPr>
            <p:ph type="sldImg"/>
          </p:nvPr>
        </p:nvSpPr>
        <p:spPr>
          <a:ln/>
        </p:spPr>
      </p:sp>
      <p:sp>
        <p:nvSpPr>
          <p:cNvPr id="864259" name="Rectangle 3">
            <a:extLst>
              <a:ext uri="{FF2B5EF4-FFF2-40B4-BE49-F238E27FC236}">
                <a16:creationId xmlns:a16="http://schemas.microsoft.com/office/drawing/2014/main" id="{94B8DA1E-C650-6DA6-19ED-F9A0025941A3}"/>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a:extLst>
              <a:ext uri="{FF2B5EF4-FFF2-40B4-BE49-F238E27FC236}">
                <a16:creationId xmlns:a16="http://schemas.microsoft.com/office/drawing/2014/main" id="{94318AD2-8A35-6738-DA2B-161816972C8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12A9B9E1-E230-5547-97BF-2B07FAD446D9}" type="slidenum">
              <a:rPr lang="en-US" altLang="en-US" sz="1200" smtClean="0">
                <a:latin typeface="Times New Roman" panose="02020603050405020304" pitchFamily="18" charset="0"/>
              </a:rPr>
              <a:pPr/>
              <a:t>29</a:t>
            </a:fld>
            <a:endParaRPr lang="en-US" altLang="en-US" sz="1200">
              <a:latin typeface="Times New Roman" panose="02020603050405020304" pitchFamily="18" charset="0"/>
            </a:endParaRPr>
          </a:p>
        </p:txBody>
      </p:sp>
      <p:sp>
        <p:nvSpPr>
          <p:cNvPr id="66562" name="Rectangle 2">
            <a:extLst>
              <a:ext uri="{FF2B5EF4-FFF2-40B4-BE49-F238E27FC236}">
                <a16:creationId xmlns:a16="http://schemas.microsoft.com/office/drawing/2014/main" id="{F8CCB93F-EDA7-7503-E288-6D775B211694}"/>
              </a:ext>
            </a:extLst>
          </p:cNvPr>
          <p:cNvSpPr>
            <a:spLocks noGrp="1" noRot="1" noChangeAspect="1" noChangeArrowheads="1" noTextEdit="1"/>
          </p:cNvSpPr>
          <p:nvPr>
            <p:ph type="sldImg"/>
          </p:nvPr>
        </p:nvSpPr>
        <p:spPr>
          <a:ln/>
        </p:spPr>
      </p:sp>
      <p:sp>
        <p:nvSpPr>
          <p:cNvPr id="865283" name="Rectangle 3">
            <a:extLst>
              <a:ext uri="{FF2B5EF4-FFF2-40B4-BE49-F238E27FC236}">
                <a16:creationId xmlns:a16="http://schemas.microsoft.com/office/drawing/2014/main" id="{463A71B6-F5BF-7F09-013E-F88D13330558}"/>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a:extLst>
              <a:ext uri="{FF2B5EF4-FFF2-40B4-BE49-F238E27FC236}">
                <a16:creationId xmlns:a16="http://schemas.microsoft.com/office/drawing/2014/main" id="{5D1BC91C-FFE6-2381-564E-71C5A9AB935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2671D40B-8C98-6A4F-A58A-81AE226E841D}" type="slidenum">
              <a:rPr lang="en-US" altLang="en-US" sz="1200" smtClean="0">
                <a:latin typeface="Times New Roman" panose="02020603050405020304" pitchFamily="18" charset="0"/>
              </a:rPr>
              <a:pPr/>
              <a:t>34</a:t>
            </a:fld>
            <a:endParaRPr lang="en-US" altLang="en-US" sz="1200">
              <a:latin typeface="Times New Roman" panose="02020603050405020304" pitchFamily="18" charset="0"/>
            </a:endParaRPr>
          </a:p>
        </p:txBody>
      </p:sp>
      <p:sp>
        <p:nvSpPr>
          <p:cNvPr id="72706" name="Rectangle 2">
            <a:extLst>
              <a:ext uri="{FF2B5EF4-FFF2-40B4-BE49-F238E27FC236}">
                <a16:creationId xmlns:a16="http://schemas.microsoft.com/office/drawing/2014/main" id="{304E51A5-596B-6AFF-0D9D-E0622FA3C23D}"/>
              </a:ext>
            </a:extLst>
          </p:cNvPr>
          <p:cNvSpPr>
            <a:spLocks noGrp="1" noRot="1" noChangeAspect="1" noChangeArrowheads="1" noTextEdit="1"/>
          </p:cNvSpPr>
          <p:nvPr>
            <p:ph type="sldImg"/>
          </p:nvPr>
        </p:nvSpPr>
        <p:spPr>
          <a:ln/>
        </p:spPr>
      </p:sp>
      <p:sp>
        <p:nvSpPr>
          <p:cNvPr id="867331" name="Rectangle 3">
            <a:extLst>
              <a:ext uri="{FF2B5EF4-FFF2-40B4-BE49-F238E27FC236}">
                <a16:creationId xmlns:a16="http://schemas.microsoft.com/office/drawing/2014/main" id="{E2A41177-1F46-674D-8B6B-C1D65B591ED0}"/>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4963C08F-5BBF-6C30-4EB7-6F44C8C2609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854B9D8-F9AE-C945-B946-D741CD1D3683}" type="slidenum">
              <a:rPr lang="en-US" altLang="en-US" sz="1200" smtClean="0">
                <a:latin typeface="Times New Roman" panose="02020603050405020304" pitchFamily="18" charset="0"/>
              </a:rPr>
              <a:pPr/>
              <a:t>36</a:t>
            </a:fld>
            <a:endParaRPr lang="en-US" altLang="en-US" sz="1200">
              <a:latin typeface="Times New Roman" panose="02020603050405020304" pitchFamily="18" charset="0"/>
            </a:endParaRPr>
          </a:p>
        </p:txBody>
      </p:sp>
      <p:sp>
        <p:nvSpPr>
          <p:cNvPr id="75778" name="Rectangle 2">
            <a:extLst>
              <a:ext uri="{FF2B5EF4-FFF2-40B4-BE49-F238E27FC236}">
                <a16:creationId xmlns:a16="http://schemas.microsoft.com/office/drawing/2014/main" id="{77225A83-A60E-C319-2E19-C214FDB1DC8E}"/>
              </a:ext>
            </a:extLst>
          </p:cNvPr>
          <p:cNvSpPr>
            <a:spLocks noGrp="1" noRot="1" noChangeAspect="1" noChangeArrowheads="1" noTextEdit="1"/>
          </p:cNvSpPr>
          <p:nvPr>
            <p:ph type="sldImg"/>
          </p:nvPr>
        </p:nvSpPr>
        <p:spPr>
          <a:ln/>
        </p:spPr>
      </p:sp>
      <p:sp>
        <p:nvSpPr>
          <p:cNvPr id="868355" name="Rectangle 3">
            <a:extLst>
              <a:ext uri="{FF2B5EF4-FFF2-40B4-BE49-F238E27FC236}">
                <a16:creationId xmlns:a16="http://schemas.microsoft.com/office/drawing/2014/main" id="{F99D1981-4CF7-11B9-C960-DEA06702F646}"/>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47FA8AF3-2AD1-8C2E-874F-669ADCEA892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4B0AFEBC-687D-D94B-A993-8641D4162245}" type="slidenum">
              <a:rPr lang="en-US" altLang="en-US" sz="1200" smtClean="0">
                <a:latin typeface="Times New Roman" panose="02020603050405020304" pitchFamily="18" charset="0"/>
              </a:rPr>
              <a:pPr/>
              <a:t>37</a:t>
            </a:fld>
            <a:endParaRPr lang="en-US" altLang="en-US" sz="1200">
              <a:latin typeface="Times New Roman" panose="02020603050405020304" pitchFamily="18" charset="0"/>
            </a:endParaRPr>
          </a:p>
        </p:txBody>
      </p:sp>
      <p:sp>
        <p:nvSpPr>
          <p:cNvPr id="77826" name="Rectangle 2">
            <a:extLst>
              <a:ext uri="{FF2B5EF4-FFF2-40B4-BE49-F238E27FC236}">
                <a16:creationId xmlns:a16="http://schemas.microsoft.com/office/drawing/2014/main" id="{C7381DC8-C619-E3AB-8577-7E852F5A50F4}"/>
              </a:ext>
            </a:extLst>
          </p:cNvPr>
          <p:cNvSpPr>
            <a:spLocks noGrp="1" noRot="1" noChangeAspect="1" noChangeArrowheads="1" noTextEdit="1"/>
          </p:cNvSpPr>
          <p:nvPr>
            <p:ph type="sldImg"/>
          </p:nvPr>
        </p:nvSpPr>
        <p:spPr>
          <a:ln/>
        </p:spPr>
      </p:sp>
      <p:sp>
        <p:nvSpPr>
          <p:cNvPr id="871427" name="Rectangle 3">
            <a:extLst>
              <a:ext uri="{FF2B5EF4-FFF2-40B4-BE49-F238E27FC236}">
                <a16:creationId xmlns:a16="http://schemas.microsoft.com/office/drawing/2014/main" id="{92E262D3-6488-D488-B176-820913D54214}"/>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a:extLst>
              <a:ext uri="{FF2B5EF4-FFF2-40B4-BE49-F238E27FC236}">
                <a16:creationId xmlns:a16="http://schemas.microsoft.com/office/drawing/2014/main" id="{874A6E47-D739-1A85-D227-4007CE281F9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94DCCF15-7A32-C44A-8231-E13B7E703ED1}" type="slidenum">
              <a:rPr lang="en-US" altLang="en-US" sz="1200" smtClean="0">
                <a:latin typeface="Times New Roman" panose="02020603050405020304" pitchFamily="18" charset="0"/>
              </a:rPr>
              <a:pPr/>
              <a:t>38</a:t>
            </a:fld>
            <a:endParaRPr lang="en-US" altLang="en-US" sz="1200">
              <a:latin typeface="Times New Roman" panose="02020603050405020304" pitchFamily="18" charset="0"/>
            </a:endParaRPr>
          </a:p>
        </p:txBody>
      </p:sp>
      <p:sp>
        <p:nvSpPr>
          <p:cNvPr id="79874" name="Rectangle 2">
            <a:extLst>
              <a:ext uri="{FF2B5EF4-FFF2-40B4-BE49-F238E27FC236}">
                <a16:creationId xmlns:a16="http://schemas.microsoft.com/office/drawing/2014/main" id="{303094E0-4399-50B1-6A2A-58150D8795D2}"/>
              </a:ext>
            </a:extLst>
          </p:cNvPr>
          <p:cNvSpPr>
            <a:spLocks noGrp="1" noRot="1" noChangeAspect="1" noChangeArrowheads="1" noTextEdit="1"/>
          </p:cNvSpPr>
          <p:nvPr>
            <p:ph type="sldImg"/>
          </p:nvPr>
        </p:nvSpPr>
        <p:spPr>
          <a:ln/>
        </p:spPr>
      </p:sp>
      <p:sp>
        <p:nvSpPr>
          <p:cNvPr id="872451" name="Rectangle 3">
            <a:extLst>
              <a:ext uri="{FF2B5EF4-FFF2-40B4-BE49-F238E27FC236}">
                <a16:creationId xmlns:a16="http://schemas.microsoft.com/office/drawing/2014/main" id="{C7FFB028-80B9-92D2-5CF6-4FC8742B4D18}"/>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149A4DD1-E046-A29F-7034-8636A091195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E19EA38-617B-3946-97CD-3084A6436F9A}" type="slidenum">
              <a:rPr lang="en-US" altLang="en-US" sz="1200" smtClean="0">
                <a:latin typeface="Times New Roman" panose="02020603050405020304" pitchFamily="18" charset="0"/>
              </a:rPr>
              <a:pPr/>
              <a:t>39</a:t>
            </a:fld>
            <a:endParaRPr lang="en-US" altLang="en-US" sz="1200">
              <a:latin typeface="Times New Roman" panose="02020603050405020304" pitchFamily="18" charset="0"/>
            </a:endParaRPr>
          </a:p>
        </p:txBody>
      </p:sp>
      <p:sp>
        <p:nvSpPr>
          <p:cNvPr id="81922" name="Rectangle 2">
            <a:extLst>
              <a:ext uri="{FF2B5EF4-FFF2-40B4-BE49-F238E27FC236}">
                <a16:creationId xmlns:a16="http://schemas.microsoft.com/office/drawing/2014/main" id="{9C266C1C-D1DF-BEAC-ACC2-E7B01ECF8688}"/>
              </a:ext>
            </a:extLst>
          </p:cNvPr>
          <p:cNvSpPr>
            <a:spLocks noGrp="1" noRot="1" noChangeAspect="1" noChangeArrowheads="1" noTextEdit="1"/>
          </p:cNvSpPr>
          <p:nvPr>
            <p:ph type="sldImg"/>
          </p:nvPr>
        </p:nvSpPr>
        <p:spPr>
          <a:ln/>
        </p:spPr>
      </p:sp>
      <p:sp>
        <p:nvSpPr>
          <p:cNvPr id="873475" name="Rectangle 3">
            <a:extLst>
              <a:ext uri="{FF2B5EF4-FFF2-40B4-BE49-F238E27FC236}">
                <a16:creationId xmlns:a16="http://schemas.microsoft.com/office/drawing/2014/main" id="{D4838FFB-87D7-E807-CD3B-93A8D3B2526A}"/>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a:extLst>
              <a:ext uri="{FF2B5EF4-FFF2-40B4-BE49-F238E27FC236}">
                <a16:creationId xmlns:a16="http://schemas.microsoft.com/office/drawing/2014/main" id="{BFBCF7FC-B6B1-E54A-3C4F-2925D0A0952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D5304EA6-7B8F-A142-94C5-10773DFBD9AC}" type="slidenum">
              <a:rPr lang="en-US" altLang="en-US" sz="1200" smtClean="0">
                <a:latin typeface="Times New Roman" panose="02020603050405020304" pitchFamily="18" charset="0"/>
              </a:rPr>
              <a:pPr/>
              <a:t>40</a:t>
            </a:fld>
            <a:endParaRPr lang="en-US" altLang="en-US" sz="1200">
              <a:latin typeface="Times New Roman" panose="02020603050405020304" pitchFamily="18" charset="0"/>
            </a:endParaRPr>
          </a:p>
        </p:txBody>
      </p:sp>
      <p:sp>
        <p:nvSpPr>
          <p:cNvPr id="83970" name="Rectangle 2">
            <a:extLst>
              <a:ext uri="{FF2B5EF4-FFF2-40B4-BE49-F238E27FC236}">
                <a16:creationId xmlns:a16="http://schemas.microsoft.com/office/drawing/2014/main" id="{BFF9C257-D76E-C65D-9ED1-1A5C5E42D0BA}"/>
              </a:ext>
            </a:extLst>
          </p:cNvPr>
          <p:cNvSpPr>
            <a:spLocks noGrp="1" noRot="1" noChangeAspect="1" noChangeArrowheads="1" noTextEdit="1"/>
          </p:cNvSpPr>
          <p:nvPr>
            <p:ph type="sldImg"/>
          </p:nvPr>
        </p:nvSpPr>
        <p:spPr>
          <a:ln/>
        </p:spPr>
      </p:sp>
      <p:sp>
        <p:nvSpPr>
          <p:cNvPr id="854019" name="Rectangle 3">
            <a:extLst>
              <a:ext uri="{FF2B5EF4-FFF2-40B4-BE49-F238E27FC236}">
                <a16:creationId xmlns:a16="http://schemas.microsoft.com/office/drawing/2014/main" id="{B64AD146-E809-01B8-9E97-C4D5A196161A}"/>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a:extLst>
              <a:ext uri="{FF2B5EF4-FFF2-40B4-BE49-F238E27FC236}">
                <a16:creationId xmlns:a16="http://schemas.microsoft.com/office/drawing/2014/main" id="{FE6C8BC6-A29E-CA58-A85C-0F9B7D8406D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30B5AFF0-C0A8-8848-8111-CC1AD9DAFEF4}" type="slidenum">
              <a:rPr lang="en-US" altLang="en-US" sz="1200" smtClean="0">
                <a:latin typeface="Times New Roman" panose="02020603050405020304" pitchFamily="18" charset="0"/>
              </a:rPr>
              <a:pPr/>
              <a:t>4</a:t>
            </a:fld>
            <a:endParaRPr lang="en-US" altLang="en-US" sz="1200">
              <a:latin typeface="Times New Roman" panose="02020603050405020304" pitchFamily="18" charset="0"/>
            </a:endParaRPr>
          </a:p>
        </p:txBody>
      </p:sp>
      <p:sp>
        <p:nvSpPr>
          <p:cNvPr id="21506" name="Rectangle 2">
            <a:extLst>
              <a:ext uri="{FF2B5EF4-FFF2-40B4-BE49-F238E27FC236}">
                <a16:creationId xmlns:a16="http://schemas.microsoft.com/office/drawing/2014/main" id="{340640C4-46E9-118F-7995-ADF43FD560EC}"/>
              </a:ext>
            </a:extLst>
          </p:cNvPr>
          <p:cNvSpPr>
            <a:spLocks noGrp="1" noRot="1" noChangeAspect="1" noChangeArrowheads="1" noTextEdit="1"/>
          </p:cNvSpPr>
          <p:nvPr>
            <p:ph type="sldImg"/>
          </p:nvPr>
        </p:nvSpPr>
        <p:spPr>
          <a:ln/>
        </p:spPr>
      </p:sp>
      <p:sp>
        <p:nvSpPr>
          <p:cNvPr id="840707" name="Rectangle 3">
            <a:extLst>
              <a:ext uri="{FF2B5EF4-FFF2-40B4-BE49-F238E27FC236}">
                <a16:creationId xmlns:a16="http://schemas.microsoft.com/office/drawing/2014/main" id="{3D96632C-63D4-A048-5B83-142C76D4786D}"/>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a:extLst>
              <a:ext uri="{FF2B5EF4-FFF2-40B4-BE49-F238E27FC236}">
                <a16:creationId xmlns:a16="http://schemas.microsoft.com/office/drawing/2014/main" id="{44B70570-3CF1-673B-FBAE-CAA0C492076C}"/>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03EBFFAB-194C-7941-8A19-F0E25B1821AF}" type="slidenum">
              <a:rPr lang="en-US" altLang="en-US" sz="1200" smtClean="0">
                <a:latin typeface="Times New Roman" panose="02020603050405020304" pitchFamily="18" charset="0"/>
              </a:rPr>
              <a:pPr/>
              <a:t>5</a:t>
            </a:fld>
            <a:endParaRPr lang="en-US" altLang="en-US" sz="1200">
              <a:latin typeface="Times New Roman" panose="02020603050405020304" pitchFamily="18" charset="0"/>
            </a:endParaRPr>
          </a:p>
        </p:txBody>
      </p:sp>
      <p:sp>
        <p:nvSpPr>
          <p:cNvPr id="23554" name="Rectangle 2">
            <a:extLst>
              <a:ext uri="{FF2B5EF4-FFF2-40B4-BE49-F238E27FC236}">
                <a16:creationId xmlns:a16="http://schemas.microsoft.com/office/drawing/2014/main" id="{DE65252C-A5D3-16AF-B66B-FFE5A1BC7FAD}"/>
              </a:ext>
            </a:extLst>
          </p:cNvPr>
          <p:cNvSpPr>
            <a:spLocks noGrp="1" noRot="1" noChangeAspect="1" noChangeArrowheads="1" noTextEdit="1"/>
          </p:cNvSpPr>
          <p:nvPr>
            <p:ph type="sldImg"/>
          </p:nvPr>
        </p:nvSpPr>
        <p:spPr>
          <a:ln/>
        </p:spPr>
      </p:sp>
      <p:sp>
        <p:nvSpPr>
          <p:cNvPr id="842755" name="Rectangle 3">
            <a:extLst>
              <a:ext uri="{FF2B5EF4-FFF2-40B4-BE49-F238E27FC236}">
                <a16:creationId xmlns:a16="http://schemas.microsoft.com/office/drawing/2014/main" id="{2926FC9A-4D74-6D22-6811-F485FAAFD4A9}"/>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a:extLst>
              <a:ext uri="{FF2B5EF4-FFF2-40B4-BE49-F238E27FC236}">
                <a16:creationId xmlns:a16="http://schemas.microsoft.com/office/drawing/2014/main" id="{7B7E7A1E-3AFB-5032-AE78-098B4FE9B18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E84FAF85-21B8-2842-A6E7-049C63FEA500}" type="slidenum">
              <a:rPr lang="en-US" altLang="en-US" sz="1200" smtClean="0">
                <a:latin typeface="Times New Roman" panose="02020603050405020304" pitchFamily="18" charset="0"/>
              </a:rPr>
              <a:pPr/>
              <a:t>6</a:t>
            </a:fld>
            <a:endParaRPr lang="en-US" altLang="en-US" sz="1200">
              <a:latin typeface="Times New Roman" panose="02020603050405020304" pitchFamily="18" charset="0"/>
            </a:endParaRPr>
          </a:p>
        </p:txBody>
      </p:sp>
      <p:sp>
        <p:nvSpPr>
          <p:cNvPr id="25602" name="Rectangle 2">
            <a:extLst>
              <a:ext uri="{FF2B5EF4-FFF2-40B4-BE49-F238E27FC236}">
                <a16:creationId xmlns:a16="http://schemas.microsoft.com/office/drawing/2014/main" id="{B7673687-8F8E-D140-308A-54C0A3E0D27D}"/>
              </a:ext>
            </a:extLst>
          </p:cNvPr>
          <p:cNvSpPr>
            <a:spLocks noGrp="1" noRot="1" noChangeAspect="1" noChangeArrowheads="1" noTextEdit="1"/>
          </p:cNvSpPr>
          <p:nvPr>
            <p:ph type="sldImg"/>
          </p:nvPr>
        </p:nvSpPr>
        <p:spPr>
          <a:ln/>
        </p:spPr>
      </p:sp>
      <p:sp>
        <p:nvSpPr>
          <p:cNvPr id="843779" name="Rectangle 3">
            <a:extLst>
              <a:ext uri="{FF2B5EF4-FFF2-40B4-BE49-F238E27FC236}">
                <a16:creationId xmlns:a16="http://schemas.microsoft.com/office/drawing/2014/main" id="{055849D0-003B-5CD9-1C08-331FA6505542}"/>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a:extLst>
              <a:ext uri="{FF2B5EF4-FFF2-40B4-BE49-F238E27FC236}">
                <a16:creationId xmlns:a16="http://schemas.microsoft.com/office/drawing/2014/main" id="{296ECC67-42E7-07E4-619B-269BF8DE05A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C7AFB1A9-86BD-7A4B-AB10-32B0BE9FE5BA}" type="slidenum">
              <a:rPr lang="en-US" altLang="en-US" sz="1200" smtClean="0">
                <a:latin typeface="Times New Roman" panose="02020603050405020304" pitchFamily="18" charset="0"/>
              </a:rPr>
              <a:pPr/>
              <a:t>7</a:t>
            </a:fld>
            <a:endParaRPr lang="en-US" altLang="en-US" sz="1200">
              <a:latin typeface="Times New Roman" panose="02020603050405020304" pitchFamily="18" charset="0"/>
            </a:endParaRPr>
          </a:p>
        </p:txBody>
      </p:sp>
      <p:sp>
        <p:nvSpPr>
          <p:cNvPr id="27650" name="Rectangle 2">
            <a:extLst>
              <a:ext uri="{FF2B5EF4-FFF2-40B4-BE49-F238E27FC236}">
                <a16:creationId xmlns:a16="http://schemas.microsoft.com/office/drawing/2014/main" id="{0DC91181-7B09-741C-A5A2-DFE52EEFC1E2}"/>
              </a:ext>
            </a:extLst>
          </p:cNvPr>
          <p:cNvSpPr>
            <a:spLocks noGrp="1" noRot="1" noChangeAspect="1" noChangeArrowheads="1" noTextEdit="1"/>
          </p:cNvSpPr>
          <p:nvPr>
            <p:ph type="sldImg"/>
          </p:nvPr>
        </p:nvSpPr>
        <p:spPr>
          <a:ln/>
        </p:spPr>
      </p:sp>
      <p:sp>
        <p:nvSpPr>
          <p:cNvPr id="844803" name="Rectangle 3">
            <a:extLst>
              <a:ext uri="{FF2B5EF4-FFF2-40B4-BE49-F238E27FC236}">
                <a16:creationId xmlns:a16="http://schemas.microsoft.com/office/drawing/2014/main" id="{DBB048FA-B7BF-7D7C-B4CD-FD2E12FC8D69}"/>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a:extLst>
              <a:ext uri="{FF2B5EF4-FFF2-40B4-BE49-F238E27FC236}">
                <a16:creationId xmlns:a16="http://schemas.microsoft.com/office/drawing/2014/main" id="{35EF5C48-8545-46AF-986D-B6257199DAE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625A5447-4F66-5542-BB6A-C38804D8E63E}" type="slidenum">
              <a:rPr lang="en-US" altLang="en-US" sz="1200" smtClean="0">
                <a:latin typeface="Times New Roman" panose="02020603050405020304" pitchFamily="18" charset="0"/>
              </a:rPr>
              <a:pPr/>
              <a:t>8</a:t>
            </a:fld>
            <a:endParaRPr lang="en-US" altLang="en-US" sz="1200">
              <a:latin typeface="Times New Roman" panose="02020603050405020304" pitchFamily="18" charset="0"/>
            </a:endParaRPr>
          </a:p>
        </p:txBody>
      </p:sp>
      <p:sp>
        <p:nvSpPr>
          <p:cNvPr id="29698" name="Rectangle 2">
            <a:extLst>
              <a:ext uri="{FF2B5EF4-FFF2-40B4-BE49-F238E27FC236}">
                <a16:creationId xmlns:a16="http://schemas.microsoft.com/office/drawing/2014/main" id="{100C4F4E-B47C-98E3-5BF8-9029C980A07D}"/>
              </a:ext>
            </a:extLst>
          </p:cNvPr>
          <p:cNvSpPr>
            <a:spLocks noGrp="1" noRot="1" noChangeAspect="1" noChangeArrowheads="1" noTextEdit="1"/>
          </p:cNvSpPr>
          <p:nvPr>
            <p:ph type="sldImg"/>
          </p:nvPr>
        </p:nvSpPr>
        <p:spPr>
          <a:ln/>
        </p:spPr>
      </p:sp>
      <p:sp>
        <p:nvSpPr>
          <p:cNvPr id="846851" name="Rectangle 3">
            <a:extLst>
              <a:ext uri="{FF2B5EF4-FFF2-40B4-BE49-F238E27FC236}">
                <a16:creationId xmlns:a16="http://schemas.microsoft.com/office/drawing/2014/main" id="{E124A51D-C4B3-338C-E4FB-CA383E3D1D3B}"/>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a:extLst>
              <a:ext uri="{FF2B5EF4-FFF2-40B4-BE49-F238E27FC236}">
                <a16:creationId xmlns:a16="http://schemas.microsoft.com/office/drawing/2014/main" id="{8343C733-0448-5048-1A16-FBEFA7001FE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BC02D891-6205-4942-8D79-E503ED41024B}" type="slidenum">
              <a:rPr lang="en-US" altLang="en-US" sz="1200" smtClean="0">
                <a:latin typeface="Times New Roman" panose="02020603050405020304" pitchFamily="18" charset="0"/>
              </a:rPr>
              <a:pPr/>
              <a:t>9</a:t>
            </a:fld>
            <a:endParaRPr lang="en-US" altLang="en-US" sz="1200">
              <a:latin typeface="Times New Roman" panose="02020603050405020304" pitchFamily="18" charset="0"/>
            </a:endParaRPr>
          </a:p>
        </p:txBody>
      </p:sp>
      <p:sp>
        <p:nvSpPr>
          <p:cNvPr id="31746" name="Rectangle 2">
            <a:extLst>
              <a:ext uri="{FF2B5EF4-FFF2-40B4-BE49-F238E27FC236}">
                <a16:creationId xmlns:a16="http://schemas.microsoft.com/office/drawing/2014/main" id="{C93641A4-CA96-182F-9EC9-18A0DA84D4D9}"/>
              </a:ext>
            </a:extLst>
          </p:cNvPr>
          <p:cNvSpPr>
            <a:spLocks noGrp="1" noRot="1" noChangeAspect="1" noChangeArrowheads="1" noTextEdit="1"/>
          </p:cNvSpPr>
          <p:nvPr>
            <p:ph type="sldImg"/>
          </p:nvPr>
        </p:nvSpPr>
        <p:spPr>
          <a:ln/>
        </p:spPr>
      </p:sp>
      <p:sp>
        <p:nvSpPr>
          <p:cNvPr id="847875" name="Rectangle 3">
            <a:extLst>
              <a:ext uri="{FF2B5EF4-FFF2-40B4-BE49-F238E27FC236}">
                <a16:creationId xmlns:a16="http://schemas.microsoft.com/office/drawing/2014/main" id="{6FBF0B29-F5A6-A06C-EA50-FD49B5412D45}"/>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a:extLst>
              <a:ext uri="{FF2B5EF4-FFF2-40B4-BE49-F238E27FC236}">
                <a16:creationId xmlns:a16="http://schemas.microsoft.com/office/drawing/2014/main" id="{5192DC7A-DBE7-E5C0-6D3E-E09297F7A4E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ea typeface="ＭＳ Ｐゴシック" panose="020B0600070205080204" pitchFamily="34" charset="-128"/>
              </a:defRPr>
            </a:lvl1pPr>
            <a:lvl2pPr marL="742950" indent="-285750">
              <a:defRPr sz="2000">
                <a:solidFill>
                  <a:schemeClr val="tx1"/>
                </a:solidFill>
                <a:latin typeface="Arial" panose="020B0604020202020204" pitchFamily="34" charset="0"/>
                <a:ea typeface="ＭＳ Ｐゴシック" panose="020B0600070205080204" pitchFamily="34" charset="-128"/>
              </a:defRPr>
            </a:lvl2pPr>
            <a:lvl3pPr marL="1143000" indent="-228600">
              <a:defRPr sz="2000">
                <a:solidFill>
                  <a:schemeClr val="tx1"/>
                </a:solidFill>
                <a:latin typeface="Arial" panose="020B0604020202020204" pitchFamily="34" charset="0"/>
                <a:ea typeface="ＭＳ Ｐゴシック" panose="020B0600070205080204" pitchFamily="34" charset="-128"/>
              </a:defRPr>
            </a:lvl3pPr>
            <a:lvl4pPr marL="1600200" indent="-228600">
              <a:defRPr sz="2000">
                <a:solidFill>
                  <a:schemeClr val="tx1"/>
                </a:solidFill>
                <a:latin typeface="Arial" panose="020B0604020202020204" pitchFamily="34" charset="0"/>
                <a:ea typeface="ＭＳ Ｐゴシック" panose="020B0600070205080204" pitchFamily="34" charset="-128"/>
              </a:defRPr>
            </a:lvl4pPr>
            <a:lvl5pPr marL="2057400" indent="-228600">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fld id="{E16A043A-F69C-FE40-97D7-B7E1D3F95BC0}" type="slidenum">
              <a:rPr lang="en-US" altLang="en-US" sz="1200" smtClean="0">
                <a:latin typeface="Times New Roman" panose="02020603050405020304" pitchFamily="18" charset="0"/>
              </a:rPr>
              <a:pPr/>
              <a:t>10</a:t>
            </a:fld>
            <a:endParaRPr lang="en-US" altLang="en-US" sz="1200">
              <a:latin typeface="Times New Roman" panose="02020603050405020304" pitchFamily="18" charset="0"/>
            </a:endParaRPr>
          </a:p>
        </p:txBody>
      </p:sp>
      <p:sp>
        <p:nvSpPr>
          <p:cNvPr id="33794" name="Rectangle 2">
            <a:extLst>
              <a:ext uri="{FF2B5EF4-FFF2-40B4-BE49-F238E27FC236}">
                <a16:creationId xmlns:a16="http://schemas.microsoft.com/office/drawing/2014/main" id="{4E03437C-0DA4-3132-F450-79F509D6E2E1}"/>
              </a:ext>
            </a:extLst>
          </p:cNvPr>
          <p:cNvSpPr>
            <a:spLocks noGrp="1" noRot="1" noChangeAspect="1" noChangeArrowheads="1" noTextEdit="1"/>
          </p:cNvSpPr>
          <p:nvPr>
            <p:ph type="sldImg"/>
          </p:nvPr>
        </p:nvSpPr>
        <p:spPr>
          <a:ln/>
        </p:spPr>
      </p:sp>
      <p:sp>
        <p:nvSpPr>
          <p:cNvPr id="848899" name="Rectangle 3">
            <a:extLst>
              <a:ext uri="{FF2B5EF4-FFF2-40B4-BE49-F238E27FC236}">
                <a16:creationId xmlns:a16="http://schemas.microsoft.com/office/drawing/2014/main" id="{4721D7A7-1E90-7513-876A-F3E0D64C0BC7}"/>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338" name="Rectangle 2"/>
          <p:cNvSpPr>
            <a:spLocks noGrp="1" noChangeArrowheads="1"/>
          </p:cNvSpPr>
          <p:nvPr>
            <p:ph type="subTitle" sz="quarter" idx="1"/>
          </p:nvPr>
        </p:nvSpPr>
        <p:spPr>
          <a:xfrm>
            <a:off x="1371600" y="3581400"/>
            <a:ext cx="6400800" cy="1752600"/>
          </a:xfrm>
        </p:spPr>
        <p:txBody>
          <a:bodyPr/>
          <a:lstStyle>
            <a:lvl1pPr marL="0" indent="0" algn="ctr">
              <a:buFontTx/>
              <a:buNone/>
              <a:defRPr/>
            </a:lvl1pPr>
          </a:lstStyle>
          <a:p>
            <a:pPr lvl="0"/>
            <a:r>
              <a:rPr lang="en-US" noProof="0"/>
              <a:t>Click to edit Master subtitle style</a:t>
            </a:r>
          </a:p>
        </p:txBody>
      </p:sp>
      <p:sp>
        <p:nvSpPr>
          <p:cNvPr id="14340" name="Rectangle 4"/>
          <p:cNvSpPr>
            <a:spLocks noGrp="1" noChangeArrowheads="1"/>
          </p:cNvSpPr>
          <p:nvPr>
            <p:ph type="ctrTitle" sz="quarter"/>
          </p:nvPr>
        </p:nvSpPr>
        <p:spPr>
          <a:xfrm>
            <a:off x="685800" y="2286000"/>
            <a:ext cx="7772400" cy="1143000"/>
          </a:xfrm>
        </p:spPr>
        <p:txBody>
          <a:bodyPr/>
          <a:lstStyle>
            <a:lvl1pPr>
              <a:defRPr/>
            </a:lvl1pPr>
          </a:lstStyle>
          <a:p>
            <a:pPr lvl="0"/>
            <a:r>
              <a:rPr lang="en-US" noProof="0"/>
              <a:t>Click to edit Master title style</a:t>
            </a:r>
          </a:p>
        </p:txBody>
      </p:sp>
    </p:spTree>
    <p:extLst>
      <p:ext uri="{BB962C8B-B14F-4D97-AF65-F5344CB8AC3E}">
        <p14:creationId xmlns:p14="http://schemas.microsoft.com/office/powerpoint/2010/main" val="307101787"/>
      </p:ext>
    </p:extLst>
  </p:cSld>
  <p:clrMapOvr>
    <a:masterClrMapping/>
  </p:clrMapOvr>
  <p:transition spd="med">
    <p:zo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66BDE132-1C11-3237-1707-0F42A6DEB888}"/>
              </a:ext>
            </a:extLst>
          </p:cNvPr>
          <p:cNvSpPr>
            <a:spLocks noGrp="1" noChangeArrowheads="1"/>
          </p:cNvSpPr>
          <p:nvPr>
            <p:ph type="sldNum" sz="quarter" idx="10"/>
          </p:nvPr>
        </p:nvSpPr>
        <p:spPr>
          <a:ln/>
        </p:spPr>
        <p:txBody>
          <a:bodyPr/>
          <a:lstStyle>
            <a:lvl1pPr>
              <a:defRPr/>
            </a:lvl1pPr>
          </a:lstStyle>
          <a:p>
            <a:pPr>
              <a:defRPr/>
            </a:pPr>
            <a:fld id="{ECA0A3C7-FE53-3B41-ABF8-EF3AF50F3BE2}" type="slidenum">
              <a:rPr lang="en-US" altLang="en-US"/>
              <a:pPr>
                <a:defRPr/>
              </a:pPr>
              <a:t>‹#›</a:t>
            </a:fld>
            <a:endParaRPr lang="en-US" altLang="en-US"/>
          </a:p>
        </p:txBody>
      </p:sp>
    </p:spTree>
    <p:extLst>
      <p:ext uri="{BB962C8B-B14F-4D97-AF65-F5344CB8AC3E}">
        <p14:creationId xmlns:p14="http://schemas.microsoft.com/office/powerpoint/2010/main" val="1888853067"/>
      </p:ext>
    </p:extLst>
  </p:cSld>
  <p:clrMapOvr>
    <a:masterClrMapping/>
  </p:clrMapOvr>
  <p:transition spd="med">
    <p:zo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72263" y="142875"/>
            <a:ext cx="2124075" cy="60769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98450" y="142875"/>
            <a:ext cx="6221413" cy="60769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5047B182-755C-2348-1F7A-30E5986A42E3}"/>
              </a:ext>
            </a:extLst>
          </p:cNvPr>
          <p:cNvSpPr>
            <a:spLocks noGrp="1" noChangeArrowheads="1"/>
          </p:cNvSpPr>
          <p:nvPr>
            <p:ph type="sldNum" sz="quarter" idx="10"/>
          </p:nvPr>
        </p:nvSpPr>
        <p:spPr>
          <a:ln/>
        </p:spPr>
        <p:txBody>
          <a:bodyPr/>
          <a:lstStyle>
            <a:lvl1pPr>
              <a:defRPr/>
            </a:lvl1pPr>
          </a:lstStyle>
          <a:p>
            <a:pPr>
              <a:defRPr/>
            </a:pPr>
            <a:fld id="{3A8493E8-0CFA-B84D-A27B-C3EF3AC83A66}" type="slidenum">
              <a:rPr lang="en-US" altLang="en-US"/>
              <a:pPr>
                <a:defRPr/>
              </a:pPr>
              <a:t>‹#›</a:t>
            </a:fld>
            <a:endParaRPr lang="en-US" altLang="en-US"/>
          </a:p>
        </p:txBody>
      </p:sp>
    </p:spTree>
    <p:extLst>
      <p:ext uri="{BB962C8B-B14F-4D97-AF65-F5344CB8AC3E}">
        <p14:creationId xmlns:p14="http://schemas.microsoft.com/office/powerpoint/2010/main" val="3112382109"/>
      </p:ext>
    </p:extLst>
  </p:cSld>
  <p:clrMapOvr>
    <a:masterClrMapping/>
  </p:clrMapOvr>
  <p:transition spd="med">
    <p:zoom/>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OverTx" preserve="1">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298450" y="142875"/>
            <a:ext cx="8448675" cy="538163"/>
          </a:xfrm>
        </p:spPr>
        <p:txBody>
          <a:bodyPr/>
          <a:lstStyle/>
          <a:p>
            <a:r>
              <a:rPr lang="en-US"/>
              <a:t>Click to edit Master title style</a:t>
            </a:r>
          </a:p>
        </p:txBody>
      </p:sp>
      <p:sp>
        <p:nvSpPr>
          <p:cNvPr id="3" name="Content Placeholder 2"/>
          <p:cNvSpPr>
            <a:spLocks noGrp="1"/>
          </p:cNvSpPr>
          <p:nvPr>
            <p:ph sz="half" idx="1"/>
          </p:nvPr>
        </p:nvSpPr>
        <p:spPr>
          <a:xfrm>
            <a:off x="346075" y="1104900"/>
            <a:ext cx="8450263" cy="2481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6075" y="3738563"/>
            <a:ext cx="8450263" cy="24812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a:extLst>
              <a:ext uri="{FF2B5EF4-FFF2-40B4-BE49-F238E27FC236}">
                <a16:creationId xmlns:a16="http://schemas.microsoft.com/office/drawing/2014/main" id="{12B92005-8E30-405C-728C-ADFD4E92F60E}"/>
              </a:ext>
            </a:extLst>
          </p:cNvPr>
          <p:cNvSpPr>
            <a:spLocks noGrp="1" noChangeArrowheads="1"/>
          </p:cNvSpPr>
          <p:nvPr>
            <p:ph type="sldNum" sz="quarter" idx="10"/>
          </p:nvPr>
        </p:nvSpPr>
        <p:spPr>
          <a:ln/>
        </p:spPr>
        <p:txBody>
          <a:bodyPr/>
          <a:lstStyle>
            <a:lvl1pPr>
              <a:defRPr/>
            </a:lvl1pPr>
          </a:lstStyle>
          <a:p>
            <a:pPr>
              <a:defRPr/>
            </a:pPr>
            <a:fld id="{C2C83A22-2510-D04A-9752-29686528A73B}" type="slidenum">
              <a:rPr lang="en-US" altLang="en-US"/>
              <a:pPr>
                <a:defRPr/>
              </a:pPr>
              <a:t>‹#›</a:t>
            </a:fld>
            <a:endParaRPr lang="en-US" altLang="en-US"/>
          </a:p>
        </p:txBody>
      </p:sp>
    </p:spTree>
    <p:extLst>
      <p:ext uri="{BB962C8B-B14F-4D97-AF65-F5344CB8AC3E}">
        <p14:creationId xmlns:p14="http://schemas.microsoft.com/office/powerpoint/2010/main" val="420894933"/>
      </p:ext>
    </p:extLst>
  </p:cSld>
  <p:clrMapOvr>
    <a:masterClrMapping/>
  </p:clrMapOvr>
  <p:transition spd="med">
    <p:zo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34883E4C-A55A-83BA-3071-D85AB4E53011}"/>
              </a:ext>
            </a:extLst>
          </p:cNvPr>
          <p:cNvSpPr>
            <a:spLocks noGrp="1" noChangeArrowheads="1"/>
          </p:cNvSpPr>
          <p:nvPr>
            <p:ph type="sldNum" sz="quarter" idx="10"/>
          </p:nvPr>
        </p:nvSpPr>
        <p:spPr>
          <a:ln/>
        </p:spPr>
        <p:txBody>
          <a:bodyPr/>
          <a:lstStyle>
            <a:lvl1pPr>
              <a:defRPr/>
            </a:lvl1pPr>
          </a:lstStyle>
          <a:p>
            <a:pPr>
              <a:defRPr/>
            </a:pPr>
            <a:fld id="{0A723B2E-7199-614E-96D3-A66A00B87DBC}" type="slidenum">
              <a:rPr lang="en-US" altLang="en-US"/>
              <a:pPr>
                <a:defRPr/>
              </a:pPr>
              <a:t>‹#›</a:t>
            </a:fld>
            <a:endParaRPr lang="en-US" altLang="en-US"/>
          </a:p>
        </p:txBody>
      </p:sp>
    </p:spTree>
    <p:extLst>
      <p:ext uri="{BB962C8B-B14F-4D97-AF65-F5344CB8AC3E}">
        <p14:creationId xmlns:p14="http://schemas.microsoft.com/office/powerpoint/2010/main" val="1912306905"/>
      </p:ext>
    </p:extLst>
  </p:cSld>
  <p:clrMapOvr>
    <a:masterClrMapping/>
  </p:clrMapOvr>
  <p:transition spd="med">
    <p:zo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a:extLst>
              <a:ext uri="{FF2B5EF4-FFF2-40B4-BE49-F238E27FC236}">
                <a16:creationId xmlns:a16="http://schemas.microsoft.com/office/drawing/2014/main" id="{83154A36-28A1-2CDB-0D92-7BC5F18C3967}"/>
              </a:ext>
            </a:extLst>
          </p:cNvPr>
          <p:cNvSpPr>
            <a:spLocks noGrp="1" noChangeArrowheads="1"/>
          </p:cNvSpPr>
          <p:nvPr>
            <p:ph type="sldNum" sz="quarter" idx="10"/>
          </p:nvPr>
        </p:nvSpPr>
        <p:spPr>
          <a:ln/>
        </p:spPr>
        <p:txBody>
          <a:bodyPr/>
          <a:lstStyle>
            <a:lvl1pPr>
              <a:defRPr/>
            </a:lvl1pPr>
          </a:lstStyle>
          <a:p>
            <a:pPr>
              <a:defRPr/>
            </a:pPr>
            <a:fld id="{CC47949C-AD86-1B4B-AFFC-02BD5B02011A}" type="slidenum">
              <a:rPr lang="en-US" altLang="en-US"/>
              <a:pPr>
                <a:defRPr/>
              </a:pPr>
              <a:t>‹#›</a:t>
            </a:fld>
            <a:endParaRPr lang="en-US" altLang="en-US"/>
          </a:p>
        </p:txBody>
      </p:sp>
    </p:spTree>
    <p:extLst>
      <p:ext uri="{BB962C8B-B14F-4D97-AF65-F5344CB8AC3E}">
        <p14:creationId xmlns:p14="http://schemas.microsoft.com/office/powerpoint/2010/main" val="1364704153"/>
      </p:ext>
    </p:extLst>
  </p:cSld>
  <p:clrMapOvr>
    <a:masterClrMapping/>
  </p:clrMapOvr>
  <p:transition spd="med">
    <p:zo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6075" y="1104900"/>
            <a:ext cx="4148138" cy="5114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6613" y="1104900"/>
            <a:ext cx="4149725" cy="5114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a:extLst>
              <a:ext uri="{FF2B5EF4-FFF2-40B4-BE49-F238E27FC236}">
                <a16:creationId xmlns:a16="http://schemas.microsoft.com/office/drawing/2014/main" id="{142CB5F2-001E-FEC9-E36D-898881E2D9F2}"/>
              </a:ext>
            </a:extLst>
          </p:cNvPr>
          <p:cNvSpPr>
            <a:spLocks noGrp="1" noChangeArrowheads="1"/>
          </p:cNvSpPr>
          <p:nvPr>
            <p:ph type="sldNum" sz="quarter" idx="10"/>
          </p:nvPr>
        </p:nvSpPr>
        <p:spPr>
          <a:ln/>
        </p:spPr>
        <p:txBody>
          <a:bodyPr/>
          <a:lstStyle>
            <a:lvl1pPr>
              <a:defRPr/>
            </a:lvl1pPr>
          </a:lstStyle>
          <a:p>
            <a:pPr>
              <a:defRPr/>
            </a:pPr>
            <a:fld id="{24E73846-DAE0-AC44-9897-E503807D33F4}" type="slidenum">
              <a:rPr lang="en-US" altLang="en-US"/>
              <a:pPr>
                <a:defRPr/>
              </a:pPr>
              <a:t>‹#›</a:t>
            </a:fld>
            <a:endParaRPr lang="en-US" altLang="en-US"/>
          </a:p>
        </p:txBody>
      </p:sp>
    </p:spTree>
    <p:extLst>
      <p:ext uri="{BB962C8B-B14F-4D97-AF65-F5344CB8AC3E}">
        <p14:creationId xmlns:p14="http://schemas.microsoft.com/office/powerpoint/2010/main" val="3434107479"/>
      </p:ext>
    </p:extLst>
  </p:cSld>
  <p:clrMapOvr>
    <a:masterClrMapping/>
  </p:clrMapOvr>
  <p:transition spd="med">
    <p:zo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a:extLst>
              <a:ext uri="{FF2B5EF4-FFF2-40B4-BE49-F238E27FC236}">
                <a16:creationId xmlns:a16="http://schemas.microsoft.com/office/drawing/2014/main" id="{60AA4616-D1B7-8C9A-1E70-097A1963A7B1}"/>
              </a:ext>
            </a:extLst>
          </p:cNvPr>
          <p:cNvSpPr>
            <a:spLocks noGrp="1" noChangeArrowheads="1"/>
          </p:cNvSpPr>
          <p:nvPr>
            <p:ph type="sldNum" sz="quarter" idx="10"/>
          </p:nvPr>
        </p:nvSpPr>
        <p:spPr>
          <a:ln/>
        </p:spPr>
        <p:txBody>
          <a:bodyPr/>
          <a:lstStyle>
            <a:lvl1pPr>
              <a:defRPr/>
            </a:lvl1pPr>
          </a:lstStyle>
          <a:p>
            <a:pPr>
              <a:defRPr/>
            </a:pPr>
            <a:fld id="{9105C459-221A-3745-A29F-DB5F7A768FE1}" type="slidenum">
              <a:rPr lang="en-US" altLang="en-US"/>
              <a:pPr>
                <a:defRPr/>
              </a:pPr>
              <a:t>‹#›</a:t>
            </a:fld>
            <a:endParaRPr lang="en-US" altLang="en-US"/>
          </a:p>
        </p:txBody>
      </p:sp>
    </p:spTree>
    <p:extLst>
      <p:ext uri="{BB962C8B-B14F-4D97-AF65-F5344CB8AC3E}">
        <p14:creationId xmlns:p14="http://schemas.microsoft.com/office/powerpoint/2010/main" val="1188696856"/>
      </p:ext>
    </p:extLst>
  </p:cSld>
  <p:clrMapOvr>
    <a:masterClrMapping/>
  </p:clrMapOvr>
  <p:transition spd="med">
    <p:zo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a:extLst>
              <a:ext uri="{FF2B5EF4-FFF2-40B4-BE49-F238E27FC236}">
                <a16:creationId xmlns:a16="http://schemas.microsoft.com/office/drawing/2014/main" id="{E77094DC-714C-58D7-9BFF-D61E7E7D5FF8}"/>
              </a:ext>
            </a:extLst>
          </p:cNvPr>
          <p:cNvSpPr>
            <a:spLocks noGrp="1" noChangeArrowheads="1"/>
          </p:cNvSpPr>
          <p:nvPr>
            <p:ph type="sldNum" sz="quarter" idx="10"/>
          </p:nvPr>
        </p:nvSpPr>
        <p:spPr>
          <a:ln/>
        </p:spPr>
        <p:txBody>
          <a:bodyPr/>
          <a:lstStyle>
            <a:lvl1pPr>
              <a:defRPr/>
            </a:lvl1pPr>
          </a:lstStyle>
          <a:p>
            <a:pPr>
              <a:defRPr/>
            </a:pPr>
            <a:fld id="{2CA90AD6-B0D8-C44C-8747-E126EB57FE3A}" type="slidenum">
              <a:rPr lang="en-US" altLang="en-US"/>
              <a:pPr>
                <a:defRPr/>
              </a:pPr>
              <a:t>‹#›</a:t>
            </a:fld>
            <a:endParaRPr lang="en-US" altLang="en-US"/>
          </a:p>
        </p:txBody>
      </p:sp>
    </p:spTree>
    <p:extLst>
      <p:ext uri="{BB962C8B-B14F-4D97-AF65-F5344CB8AC3E}">
        <p14:creationId xmlns:p14="http://schemas.microsoft.com/office/powerpoint/2010/main" val="2103931284"/>
      </p:ext>
    </p:extLst>
  </p:cSld>
  <p:clrMapOvr>
    <a:masterClrMapping/>
  </p:clrMapOvr>
  <p:transition spd="med">
    <p:zo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8F5B005A-8529-EAF5-6CC1-FEFD917978D3}"/>
              </a:ext>
            </a:extLst>
          </p:cNvPr>
          <p:cNvSpPr>
            <a:spLocks noGrp="1" noChangeArrowheads="1"/>
          </p:cNvSpPr>
          <p:nvPr>
            <p:ph type="sldNum" sz="quarter" idx="10"/>
          </p:nvPr>
        </p:nvSpPr>
        <p:spPr>
          <a:ln/>
        </p:spPr>
        <p:txBody>
          <a:bodyPr/>
          <a:lstStyle>
            <a:lvl1pPr>
              <a:defRPr/>
            </a:lvl1pPr>
          </a:lstStyle>
          <a:p>
            <a:pPr>
              <a:defRPr/>
            </a:pPr>
            <a:fld id="{C0B69339-8CB7-DF43-886C-2517BE157DAF}" type="slidenum">
              <a:rPr lang="en-US" altLang="en-US"/>
              <a:pPr>
                <a:defRPr/>
              </a:pPr>
              <a:t>‹#›</a:t>
            </a:fld>
            <a:endParaRPr lang="en-US" altLang="en-US"/>
          </a:p>
        </p:txBody>
      </p:sp>
    </p:spTree>
    <p:extLst>
      <p:ext uri="{BB962C8B-B14F-4D97-AF65-F5344CB8AC3E}">
        <p14:creationId xmlns:p14="http://schemas.microsoft.com/office/powerpoint/2010/main" val="2380216906"/>
      </p:ext>
    </p:extLst>
  </p:cSld>
  <p:clrMapOvr>
    <a:masterClrMapping/>
  </p:clrMapOvr>
  <p:transition spd="med">
    <p:zo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88DA2E8C-E3A0-216D-55B2-7D7D5B660BB2}"/>
              </a:ext>
            </a:extLst>
          </p:cNvPr>
          <p:cNvSpPr>
            <a:spLocks noGrp="1" noChangeArrowheads="1"/>
          </p:cNvSpPr>
          <p:nvPr>
            <p:ph type="sldNum" sz="quarter" idx="10"/>
          </p:nvPr>
        </p:nvSpPr>
        <p:spPr>
          <a:ln/>
        </p:spPr>
        <p:txBody>
          <a:bodyPr/>
          <a:lstStyle>
            <a:lvl1pPr>
              <a:defRPr/>
            </a:lvl1pPr>
          </a:lstStyle>
          <a:p>
            <a:pPr>
              <a:defRPr/>
            </a:pPr>
            <a:fld id="{F8B92B89-8373-C54B-86E3-DF32B3BE191C}" type="slidenum">
              <a:rPr lang="en-US" altLang="en-US"/>
              <a:pPr>
                <a:defRPr/>
              </a:pPr>
              <a:t>‹#›</a:t>
            </a:fld>
            <a:endParaRPr lang="en-US" altLang="en-US"/>
          </a:p>
        </p:txBody>
      </p:sp>
    </p:spTree>
    <p:extLst>
      <p:ext uri="{BB962C8B-B14F-4D97-AF65-F5344CB8AC3E}">
        <p14:creationId xmlns:p14="http://schemas.microsoft.com/office/powerpoint/2010/main" val="4276804533"/>
      </p:ext>
    </p:extLst>
  </p:cSld>
  <p:clrMapOvr>
    <a:masterClrMapping/>
  </p:clrMapOvr>
  <p:transition spd="med">
    <p:zo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a:extLst>
              <a:ext uri="{FF2B5EF4-FFF2-40B4-BE49-F238E27FC236}">
                <a16:creationId xmlns:a16="http://schemas.microsoft.com/office/drawing/2014/main" id="{73A30972-4E2B-7627-4304-48A4B25CBF98}"/>
              </a:ext>
            </a:extLst>
          </p:cNvPr>
          <p:cNvSpPr>
            <a:spLocks noGrp="1" noChangeArrowheads="1"/>
          </p:cNvSpPr>
          <p:nvPr>
            <p:ph type="sldNum" sz="quarter" idx="10"/>
          </p:nvPr>
        </p:nvSpPr>
        <p:spPr>
          <a:ln/>
        </p:spPr>
        <p:txBody>
          <a:bodyPr/>
          <a:lstStyle>
            <a:lvl1pPr>
              <a:defRPr/>
            </a:lvl1pPr>
          </a:lstStyle>
          <a:p>
            <a:pPr>
              <a:defRPr/>
            </a:pPr>
            <a:fld id="{6BBCFE3C-A167-8A46-B414-98056A3CFDF0}" type="slidenum">
              <a:rPr lang="en-US" altLang="en-US"/>
              <a:pPr>
                <a:defRPr/>
              </a:pPr>
              <a:t>‹#›</a:t>
            </a:fld>
            <a:endParaRPr lang="en-US" altLang="en-US"/>
          </a:p>
        </p:txBody>
      </p:sp>
    </p:spTree>
    <p:extLst>
      <p:ext uri="{BB962C8B-B14F-4D97-AF65-F5344CB8AC3E}">
        <p14:creationId xmlns:p14="http://schemas.microsoft.com/office/powerpoint/2010/main" val="3759936617"/>
      </p:ext>
    </p:extLst>
  </p:cSld>
  <p:clrMapOvr>
    <a:masterClrMapping/>
  </p:clrMapOvr>
  <p:transition spd="med">
    <p:zo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3399FF"/>
            </a:gs>
            <a:gs pos="100000">
              <a:srgbClr val="3399FF"/>
            </a:gs>
          </a:gsLst>
          <a:lin ang="5400000" scaled="1"/>
        </a:gra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2034DF19-316E-0446-D41B-F449BF186A9E}"/>
              </a:ext>
            </a:extLst>
          </p:cNvPr>
          <p:cNvSpPr>
            <a:spLocks noGrp="1" noChangeArrowheads="1"/>
          </p:cNvSpPr>
          <p:nvPr>
            <p:ph type="title"/>
          </p:nvPr>
        </p:nvSpPr>
        <p:spPr bwMode="auto">
          <a:xfrm>
            <a:off x="298450" y="142875"/>
            <a:ext cx="8448675"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8F1AC9AB-2CEB-5DF0-611F-8D68BAA373DE}"/>
              </a:ext>
            </a:extLst>
          </p:cNvPr>
          <p:cNvSpPr>
            <a:spLocks noGrp="1" noChangeArrowheads="1"/>
          </p:cNvSpPr>
          <p:nvPr>
            <p:ph type="body" idx="1"/>
          </p:nvPr>
        </p:nvSpPr>
        <p:spPr bwMode="auto">
          <a:xfrm>
            <a:off x="346075" y="1104900"/>
            <a:ext cx="8450263" cy="511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2075" tIns="46038" rIns="92075" bIns="46038"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092BA1B0-0D5D-9D17-1767-01FD7D6E266B}"/>
              </a:ext>
            </a:extLst>
          </p:cNvPr>
          <p:cNvSpPr>
            <a:spLocks noChangeArrowheads="1"/>
          </p:cNvSpPr>
          <p:nvPr/>
        </p:nvSpPr>
        <p:spPr bwMode="auto">
          <a:xfrm>
            <a:off x="311150" y="800100"/>
            <a:ext cx="8467725" cy="76200"/>
          </a:xfrm>
          <a:prstGeom prst="rect">
            <a:avLst/>
          </a:prstGeom>
          <a:solidFill>
            <a:srgbClr val="0000FF"/>
          </a:solidFill>
          <a:ln>
            <a:noFill/>
          </a:ln>
        </p:spPr>
        <p:txBody>
          <a:bodyPr wrap="none" anchor="ctr"/>
          <a:lstStyle>
            <a:lvl1pPr algn="r">
              <a:defRPr sz="2000">
                <a:solidFill>
                  <a:schemeClr val="tx1"/>
                </a:solidFill>
                <a:latin typeface="Arial" panose="020B0604020202020204" pitchFamily="34" charset="0"/>
                <a:ea typeface="ＭＳ Ｐゴシック" panose="020B0600070205080204" pitchFamily="34" charset="-128"/>
              </a:defRPr>
            </a:lvl1pPr>
            <a:lvl2pPr marL="742950" indent="-285750" algn="r">
              <a:defRPr sz="2000">
                <a:solidFill>
                  <a:schemeClr val="tx1"/>
                </a:solidFill>
                <a:latin typeface="Arial" panose="020B0604020202020204" pitchFamily="34" charset="0"/>
                <a:ea typeface="ＭＳ Ｐゴシック" panose="020B0600070205080204" pitchFamily="34" charset="-128"/>
              </a:defRPr>
            </a:lvl2pPr>
            <a:lvl3pPr marL="1143000" indent="-228600" algn="r">
              <a:defRPr sz="2000">
                <a:solidFill>
                  <a:schemeClr val="tx1"/>
                </a:solidFill>
                <a:latin typeface="Arial" panose="020B0604020202020204" pitchFamily="34" charset="0"/>
                <a:ea typeface="ＭＳ Ｐゴシック" panose="020B0600070205080204" pitchFamily="34" charset="-128"/>
              </a:defRPr>
            </a:lvl3pPr>
            <a:lvl4pPr marL="1600200" indent="-228600" algn="r">
              <a:defRPr sz="2000">
                <a:solidFill>
                  <a:schemeClr val="tx1"/>
                </a:solidFill>
                <a:latin typeface="Arial" panose="020B0604020202020204" pitchFamily="34" charset="0"/>
                <a:ea typeface="ＭＳ Ｐゴシック" panose="020B0600070205080204" pitchFamily="34" charset="-128"/>
              </a:defRPr>
            </a:lvl4pPr>
            <a:lvl5pPr marL="2057400" indent="-228600" algn="r">
              <a:defRPr sz="2000">
                <a:solidFill>
                  <a:schemeClr val="tx1"/>
                </a:solidFill>
                <a:latin typeface="Arial" panose="020B0604020202020204" pitchFamily="34" charset="0"/>
                <a:ea typeface="ＭＳ Ｐゴシック" panose="020B0600070205080204" pitchFamily="34" charset="-128"/>
              </a:defRPr>
            </a:lvl5pPr>
            <a:lvl6pPr marL="25146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6pPr>
            <a:lvl7pPr marL="29718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7pPr>
            <a:lvl8pPr marL="34290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8pPr>
            <a:lvl9pPr marL="3886200" indent="-228600" algn="r" eaLnBrk="0" fontAlgn="base" hangingPunct="0">
              <a:spcBef>
                <a:spcPct val="0"/>
              </a:spcBef>
              <a:spcAft>
                <a:spcPct val="0"/>
              </a:spcAft>
              <a:defRPr sz="2000">
                <a:solidFill>
                  <a:schemeClr val="tx1"/>
                </a:solidFill>
                <a:latin typeface="Arial" panose="020B0604020202020204" pitchFamily="34" charset="0"/>
                <a:ea typeface="ＭＳ Ｐゴシック" panose="020B0600070205080204" pitchFamily="34" charset="-128"/>
              </a:defRPr>
            </a:lvl9pPr>
          </a:lstStyle>
          <a:p>
            <a:pPr>
              <a:defRPr/>
            </a:pPr>
            <a:endParaRPr lang="en-US" altLang="en-US"/>
          </a:p>
        </p:txBody>
      </p:sp>
      <p:sp>
        <p:nvSpPr>
          <p:cNvPr id="13317" name="Rectangle 5">
            <a:extLst>
              <a:ext uri="{FF2B5EF4-FFF2-40B4-BE49-F238E27FC236}">
                <a16:creationId xmlns:a16="http://schemas.microsoft.com/office/drawing/2014/main" id="{4EF7481D-C993-AD33-5E5B-A2447F2A05A3}"/>
              </a:ext>
            </a:extLst>
          </p:cNvPr>
          <p:cNvSpPr>
            <a:spLocks noGrp="1" noChangeArrowheads="1"/>
          </p:cNvSpPr>
          <p:nvPr>
            <p:ph type="sldNum" sz="quarter" idx="4"/>
          </p:nvPr>
        </p:nvSpPr>
        <p:spPr bwMode="auto">
          <a:xfrm>
            <a:off x="3571875" y="6529388"/>
            <a:ext cx="1905000" cy="457200"/>
          </a:xfrm>
          <a:prstGeom prst="rect">
            <a:avLst/>
          </a:prstGeom>
          <a:noFill/>
          <a:ln>
            <a:noFill/>
          </a:ln>
          <a:effectLst/>
        </p:spPr>
        <p:txBody>
          <a:bodyPr vert="horz" wrap="none" lIns="92075" tIns="46038" rIns="92075" bIns="46038" numCol="1" anchor="ctr" anchorCtr="0" compatLnSpc="1">
            <a:prstTxWarp prst="textNoShape">
              <a:avLst/>
            </a:prstTxWarp>
          </a:bodyPr>
          <a:lstStyle>
            <a:lvl1pPr algn="ctr">
              <a:defRPr sz="800">
                <a:solidFill>
                  <a:schemeClr val="bg1"/>
                </a:solidFill>
                <a:effectLst>
                  <a:outerShdw blurRad="38100" dist="38100" dir="2700000" algn="tl">
                    <a:srgbClr val="000000"/>
                  </a:outerShdw>
                </a:effectLst>
              </a:defRPr>
            </a:lvl1pPr>
          </a:lstStyle>
          <a:p>
            <a:pPr>
              <a:defRPr/>
            </a:pPr>
            <a:fld id="{5EB960B3-0791-0743-8FFE-5533A7E05B1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71"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Lst>
  <p:transition spd="med">
    <p:zoom/>
  </p:transition>
  <p:hf hdr="0" ftr="0" dt="0"/>
  <p:txStyles>
    <p:titleStyle>
      <a:lvl1pPr algn="l" rtl="0" eaLnBrk="0" fontAlgn="base" hangingPunct="0">
        <a:lnSpc>
          <a:spcPct val="90000"/>
        </a:lnSpc>
        <a:spcBef>
          <a:spcPct val="0"/>
        </a:spcBef>
        <a:spcAft>
          <a:spcPct val="0"/>
        </a:spcAft>
        <a:defRPr sz="2400" b="1">
          <a:solidFill>
            <a:srgbClr val="FFCC00"/>
          </a:solidFill>
          <a:latin typeface="+mj-lt"/>
          <a:ea typeface="+mj-ea"/>
          <a:cs typeface="ＭＳ Ｐゴシック" charset="0"/>
        </a:defRPr>
      </a:lvl1pPr>
      <a:lvl2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2pPr>
      <a:lvl3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3pPr>
      <a:lvl4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4pPr>
      <a:lvl5pPr algn="l" rtl="0" eaLnBrk="0" fontAlgn="base" hangingPunct="0">
        <a:lnSpc>
          <a:spcPct val="90000"/>
        </a:lnSpc>
        <a:spcBef>
          <a:spcPct val="0"/>
        </a:spcBef>
        <a:spcAft>
          <a:spcPct val="0"/>
        </a:spcAft>
        <a:defRPr sz="2400" b="1">
          <a:solidFill>
            <a:srgbClr val="FFCC00"/>
          </a:solidFill>
          <a:latin typeface="Arial" charset="0"/>
          <a:ea typeface="ＭＳ Ｐゴシック" charset="0"/>
          <a:cs typeface="ＭＳ Ｐゴシック" charset="0"/>
        </a:defRPr>
      </a:lvl5pPr>
      <a:lvl6pPr marL="4572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6pPr>
      <a:lvl7pPr marL="9144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7pPr>
      <a:lvl8pPr marL="13716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8pPr>
      <a:lvl9pPr marL="1828800" algn="l" rtl="0" eaLnBrk="0" fontAlgn="base" hangingPunct="0">
        <a:lnSpc>
          <a:spcPct val="90000"/>
        </a:lnSpc>
        <a:spcBef>
          <a:spcPct val="0"/>
        </a:spcBef>
        <a:spcAft>
          <a:spcPct val="0"/>
        </a:spcAft>
        <a:defRPr sz="2400" b="1">
          <a:solidFill>
            <a:srgbClr val="FFCC00"/>
          </a:solidFill>
          <a:latin typeface="Arial" charset="0"/>
          <a:ea typeface="ＭＳ Ｐゴシック" charset="0"/>
        </a:defRPr>
      </a:lvl9pPr>
    </p:titleStyle>
    <p:bodyStyle>
      <a:lvl1pPr marL="342900" indent="-342900" algn="l" rtl="0" eaLnBrk="0" fontAlgn="base" hangingPunct="0">
        <a:spcBef>
          <a:spcPct val="55000"/>
        </a:spcBef>
        <a:spcAft>
          <a:spcPct val="0"/>
        </a:spcAft>
        <a:buClr>
          <a:srgbClr val="FFCC00"/>
        </a:buClr>
        <a:buChar char="•"/>
        <a:defRPr>
          <a:solidFill>
            <a:schemeClr val="bg1"/>
          </a:solidFill>
          <a:latin typeface="+mn-lt"/>
          <a:ea typeface="+mn-ea"/>
          <a:cs typeface="ＭＳ Ｐゴシック" charset="0"/>
        </a:defRPr>
      </a:lvl1pPr>
      <a:lvl2pPr marL="742950" indent="-285750" algn="l" rtl="0" eaLnBrk="0" fontAlgn="base" hangingPunct="0">
        <a:spcBef>
          <a:spcPct val="55000"/>
        </a:spcBef>
        <a:spcAft>
          <a:spcPct val="0"/>
        </a:spcAft>
        <a:buClr>
          <a:srgbClr val="FFCC00"/>
        </a:buClr>
        <a:buChar char="–"/>
        <a:defRPr sz="1600">
          <a:solidFill>
            <a:schemeClr val="bg1"/>
          </a:solidFill>
          <a:latin typeface="+mn-lt"/>
          <a:ea typeface="+mn-ea"/>
        </a:defRPr>
      </a:lvl2pPr>
      <a:lvl3pPr marL="1143000" indent="-228600" algn="l" rtl="0" eaLnBrk="0" fontAlgn="base" hangingPunct="0">
        <a:spcBef>
          <a:spcPct val="55000"/>
        </a:spcBef>
        <a:spcAft>
          <a:spcPct val="0"/>
        </a:spcAft>
        <a:buClr>
          <a:srgbClr val="FFCC00"/>
        </a:buClr>
        <a:buChar char="•"/>
        <a:defRPr sz="1400">
          <a:solidFill>
            <a:schemeClr val="bg1"/>
          </a:solidFill>
          <a:latin typeface="+mn-lt"/>
          <a:ea typeface="+mn-ea"/>
        </a:defRPr>
      </a:lvl3pPr>
      <a:lvl4pPr marL="1600200" indent="-228600" algn="l" rtl="0" eaLnBrk="0" fontAlgn="base" hangingPunct="0">
        <a:spcBef>
          <a:spcPct val="55000"/>
        </a:spcBef>
        <a:spcAft>
          <a:spcPct val="0"/>
        </a:spcAft>
        <a:buClr>
          <a:srgbClr val="FFCC00"/>
        </a:buClr>
        <a:buChar char="–"/>
        <a:defRPr sz="1200">
          <a:solidFill>
            <a:schemeClr val="bg1"/>
          </a:solidFill>
          <a:latin typeface="+mn-lt"/>
          <a:ea typeface="+mn-ea"/>
        </a:defRPr>
      </a:lvl4pPr>
      <a:lvl5pPr marL="2057400" indent="-228600" algn="l" rtl="0" eaLnBrk="0" fontAlgn="base" hangingPunct="0">
        <a:spcBef>
          <a:spcPct val="55000"/>
        </a:spcBef>
        <a:spcAft>
          <a:spcPct val="0"/>
        </a:spcAft>
        <a:buClr>
          <a:srgbClr val="FFCC00"/>
        </a:buClr>
        <a:buChar char="•"/>
        <a:defRPr sz="1000">
          <a:solidFill>
            <a:schemeClr val="bg1"/>
          </a:solidFill>
          <a:latin typeface="+mn-lt"/>
          <a:ea typeface="+mn-ea"/>
        </a:defRPr>
      </a:lvl5pPr>
      <a:lvl6pPr marL="2514600" indent="-228600" algn="l" rtl="0" eaLnBrk="0" fontAlgn="base" hangingPunct="0">
        <a:spcBef>
          <a:spcPct val="55000"/>
        </a:spcBef>
        <a:spcAft>
          <a:spcPct val="0"/>
        </a:spcAft>
        <a:buClr>
          <a:srgbClr val="FFCC00"/>
        </a:buClr>
        <a:buChar char="•"/>
        <a:defRPr sz="1000">
          <a:solidFill>
            <a:schemeClr val="bg1"/>
          </a:solidFill>
          <a:latin typeface="+mn-lt"/>
          <a:ea typeface="+mn-ea"/>
        </a:defRPr>
      </a:lvl6pPr>
      <a:lvl7pPr marL="2971800" indent="-228600" algn="l" rtl="0" eaLnBrk="0" fontAlgn="base" hangingPunct="0">
        <a:spcBef>
          <a:spcPct val="55000"/>
        </a:spcBef>
        <a:spcAft>
          <a:spcPct val="0"/>
        </a:spcAft>
        <a:buClr>
          <a:srgbClr val="FFCC00"/>
        </a:buClr>
        <a:buChar char="•"/>
        <a:defRPr sz="1000">
          <a:solidFill>
            <a:schemeClr val="bg1"/>
          </a:solidFill>
          <a:latin typeface="+mn-lt"/>
          <a:ea typeface="+mn-ea"/>
        </a:defRPr>
      </a:lvl7pPr>
      <a:lvl8pPr marL="3429000" indent="-228600" algn="l" rtl="0" eaLnBrk="0" fontAlgn="base" hangingPunct="0">
        <a:spcBef>
          <a:spcPct val="55000"/>
        </a:spcBef>
        <a:spcAft>
          <a:spcPct val="0"/>
        </a:spcAft>
        <a:buClr>
          <a:srgbClr val="FFCC00"/>
        </a:buClr>
        <a:buChar char="•"/>
        <a:defRPr sz="1000">
          <a:solidFill>
            <a:schemeClr val="bg1"/>
          </a:solidFill>
          <a:latin typeface="+mn-lt"/>
          <a:ea typeface="+mn-ea"/>
        </a:defRPr>
      </a:lvl8pPr>
      <a:lvl9pPr marL="3886200" indent="-228600" algn="l" rtl="0" eaLnBrk="0" fontAlgn="base" hangingPunct="0">
        <a:spcBef>
          <a:spcPct val="55000"/>
        </a:spcBef>
        <a:spcAft>
          <a:spcPct val="0"/>
        </a:spcAft>
        <a:buClr>
          <a:srgbClr val="FFCC00"/>
        </a:buClr>
        <a:buChar char="•"/>
        <a:defRPr sz="1000">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oleObject" Target="../embeddings/oleObject1.bin"/><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cartoonstock.com/directory/c/cyber_security.asp"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hyperlink" Target="http://insideinfosec.com/wp-content/uploads/2014/11/security32.gif"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ackmageddon.com" TargetMode="External"/><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hyperlink" Target="http://www.computerworld.com/s/topic/82/Cybercrime+and+Hacking" TargetMode="External"/><Relationship Id="rId4" Type="http://schemas.openxmlformats.org/officeDocument/2006/relationships/hyperlink" Target="http://www.justice.gov/criminal/cybercrime/cc.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43CAD21-B2BB-6873-66C0-D54608BEBD66}"/>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6A34596A-F73E-A84D-9497-05243DDE707F}" type="slidenum">
              <a:rPr lang="en-US" altLang="en-US" smtClean="0"/>
              <a:pPr>
                <a:spcBef>
                  <a:spcPct val="0"/>
                </a:spcBef>
                <a:buClrTx/>
                <a:buFontTx/>
                <a:buNone/>
                <a:defRPr/>
              </a:pPr>
              <a:t>1</a:t>
            </a:fld>
            <a:endParaRPr lang="en-US" altLang="en-US"/>
          </a:p>
        </p:txBody>
      </p:sp>
      <p:graphicFrame>
        <p:nvGraphicFramePr>
          <p:cNvPr id="15362" name="Object 4">
            <a:extLst>
              <a:ext uri="{FF2B5EF4-FFF2-40B4-BE49-F238E27FC236}">
                <a16:creationId xmlns:a16="http://schemas.microsoft.com/office/drawing/2014/main" id="{40AAAC69-FCE3-7F52-40D6-5EC4F40A3509}"/>
              </a:ext>
            </a:extLst>
          </p:cNvPr>
          <p:cNvGraphicFramePr>
            <a:graphicFrameLocks noChangeAspect="1"/>
          </p:cNvGraphicFramePr>
          <p:nvPr/>
        </p:nvGraphicFramePr>
        <p:xfrm>
          <a:off x="1849438" y="279400"/>
          <a:ext cx="5486400" cy="6578600"/>
        </p:xfrm>
        <a:graphic>
          <a:graphicData uri="http://schemas.openxmlformats.org/presentationml/2006/ole">
            <mc:AlternateContent xmlns:mc="http://schemas.openxmlformats.org/markup-compatibility/2006">
              <mc:Choice xmlns:v="urn:schemas-microsoft-com:vml" Requires="v">
                <p:oleObj name="Document" r:id="rId2" imgW="21945600" imgH="26314400" progId="Word.Document.12">
                  <p:embed/>
                </p:oleObj>
              </mc:Choice>
              <mc:Fallback>
                <p:oleObj name="Document" r:id="rId2" imgW="21945600" imgH="26314400" progId="Word.Document.12">
                  <p:embed/>
                  <p:pic>
                    <p:nvPicPr>
                      <p:cNvPr id="0" name="Object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9438" y="279400"/>
                        <a:ext cx="5486400" cy="657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ransition spd="med">
    <p:zo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2F5498E2-619F-7252-EF7E-6C0ECA3AF97F}"/>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7B715849-5265-7141-BFEE-731E02A5FCF8}" type="slidenum">
              <a:rPr lang="en-US" altLang="en-US" smtClean="0"/>
              <a:pPr>
                <a:spcBef>
                  <a:spcPct val="0"/>
                </a:spcBef>
                <a:buClrTx/>
                <a:buFontTx/>
                <a:buNone/>
                <a:defRPr/>
              </a:pPr>
              <a:t>10</a:t>
            </a:fld>
            <a:endParaRPr lang="en-US" altLang="en-US"/>
          </a:p>
        </p:txBody>
      </p:sp>
      <p:sp>
        <p:nvSpPr>
          <p:cNvPr id="832514" name="Rectangle 2">
            <a:extLst>
              <a:ext uri="{FF2B5EF4-FFF2-40B4-BE49-F238E27FC236}">
                <a16:creationId xmlns:a16="http://schemas.microsoft.com/office/drawing/2014/main" id="{5F1883F7-2B14-6B4C-7A23-C08AC61B4E3C}"/>
              </a:ext>
            </a:extLst>
          </p:cNvPr>
          <p:cNvSpPr>
            <a:spLocks noGrp="1" noChangeArrowheads="1"/>
          </p:cNvSpPr>
          <p:nvPr>
            <p:ph type="title"/>
          </p:nvPr>
        </p:nvSpPr>
        <p:spPr/>
        <p:txBody>
          <a:bodyPr/>
          <a:lstStyle/>
          <a:p>
            <a:pPr>
              <a:defRPr/>
            </a:pPr>
            <a:r>
              <a:rPr lang="en-US" dirty="0">
                <a:cs typeface="+mj-cs"/>
              </a:rPr>
              <a:t>Cases of special significance</a:t>
            </a:r>
          </a:p>
        </p:txBody>
      </p:sp>
      <p:sp>
        <p:nvSpPr>
          <p:cNvPr id="32771" name="Rectangle 3">
            <a:extLst>
              <a:ext uri="{FF2B5EF4-FFF2-40B4-BE49-F238E27FC236}">
                <a16:creationId xmlns:a16="http://schemas.microsoft.com/office/drawing/2014/main" id="{FD96D855-6A80-72B9-D79B-F47E752F217E}"/>
              </a:ext>
            </a:extLst>
          </p:cNvPr>
          <p:cNvSpPr>
            <a:spLocks noGrp="1" noChangeArrowheads="1"/>
          </p:cNvSpPr>
          <p:nvPr>
            <p:ph type="body" idx="1"/>
          </p:nvPr>
        </p:nvSpPr>
        <p:spPr>
          <a:xfrm>
            <a:off x="122238" y="850900"/>
            <a:ext cx="8450262" cy="5532438"/>
          </a:xfrm>
        </p:spPr>
        <p:txBody>
          <a:bodyPr/>
          <a:lstStyle/>
          <a:p>
            <a:pPr lvl="1">
              <a:lnSpc>
                <a:spcPct val="90000"/>
              </a:lnSpc>
              <a:spcBef>
                <a:spcPts val="500"/>
              </a:spcBef>
              <a:spcAft>
                <a:spcPts val="500"/>
              </a:spcAft>
              <a:buFontTx/>
              <a:buNone/>
            </a:pPr>
            <a:endParaRPr lang="en-US" altLang="en-US" sz="1800" dirty="0"/>
          </a:p>
          <a:p>
            <a:pPr>
              <a:lnSpc>
                <a:spcPct val="90000"/>
              </a:lnSpc>
              <a:spcBef>
                <a:spcPts val="500"/>
              </a:spcBef>
              <a:spcAft>
                <a:spcPts val="500"/>
              </a:spcAft>
            </a:pPr>
            <a:r>
              <a:rPr lang="en-US" altLang="en-US" b="1" dirty="0"/>
              <a:t>In the last few years NASA, the CIA, the Whitehouse, IRS, Amazon, </a:t>
            </a:r>
            <a:r>
              <a:rPr lang="en-US" altLang="en-US" b="1" dirty="0" err="1"/>
              <a:t>Doubleclick</a:t>
            </a:r>
            <a:r>
              <a:rPr lang="en-US" altLang="en-US" b="1" dirty="0"/>
              <a:t>, </a:t>
            </a:r>
            <a:r>
              <a:rPr lang="en-US" altLang="en-US" b="1" dirty="0" err="1"/>
              <a:t>Nitendo</a:t>
            </a:r>
            <a:r>
              <a:rPr lang="en-US" altLang="en-US" b="1" dirty="0"/>
              <a:t>, McDonalds, New York Times,  and dozens of other Web sites have been hacked</a:t>
            </a:r>
          </a:p>
          <a:p>
            <a:pPr>
              <a:lnSpc>
                <a:spcPct val="90000"/>
              </a:lnSpc>
              <a:spcBef>
                <a:spcPts val="500"/>
              </a:spcBef>
              <a:spcAft>
                <a:spcPts val="500"/>
              </a:spcAft>
            </a:pPr>
            <a:endParaRPr lang="en-US" altLang="en-US" b="1" dirty="0"/>
          </a:p>
          <a:p>
            <a:pPr>
              <a:lnSpc>
                <a:spcPct val="90000"/>
              </a:lnSpc>
              <a:spcBef>
                <a:spcPts val="500"/>
              </a:spcBef>
              <a:spcAft>
                <a:spcPts val="500"/>
              </a:spcAft>
            </a:pPr>
            <a:r>
              <a:rPr lang="en-US" altLang="en-US" b="1" dirty="0"/>
              <a:t>2003 – Microsoft development servers are hacked resulting in the illegal copying of proprietary source code by offshore hackers</a:t>
            </a:r>
          </a:p>
          <a:p>
            <a:pPr>
              <a:lnSpc>
                <a:spcPct val="90000"/>
              </a:lnSpc>
              <a:spcBef>
                <a:spcPts val="500"/>
              </a:spcBef>
              <a:spcAft>
                <a:spcPts val="500"/>
              </a:spcAft>
              <a:buFontTx/>
              <a:buNone/>
            </a:pPr>
            <a:endParaRPr lang="en-US" altLang="en-US" b="1" dirty="0"/>
          </a:p>
          <a:p>
            <a:pPr>
              <a:lnSpc>
                <a:spcPct val="90000"/>
              </a:lnSpc>
              <a:spcBef>
                <a:spcPts val="500"/>
              </a:spcBef>
              <a:spcAft>
                <a:spcPts val="500"/>
              </a:spcAft>
            </a:pPr>
            <a:r>
              <a:rPr lang="en-US" altLang="en-US" b="1" dirty="0"/>
              <a:t>2004- </a:t>
            </a:r>
            <a:r>
              <a:rPr lang="en-US" altLang="en-US" b="1" dirty="0" err="1"/>
              <a:t>Choicepoint</a:t>
            </a:r>
            <a:r>
              <a:rPr lang="en-US" altLang="en-US" b="1" dirty="0"/>
              <a:t> divulged private identity data on over 150,000 consumers to illegitimate subscribers who posed as legitimate businesses with the aid of an inside collaborator</a:t>
            </a:r>
          </a:p>
          <a:p>
            <a:pPr>
              <a:lnSpc>
                <a:spcPct val="90000"/>
              </a:lnSpc>
              <a:spcBef>
                <a:spcPts val="500"/>
              </a:spcBef>
              <a:spcAft>
                <a:spcPts val="500"/>
              </a:spcAft>
            </a:pPr>
            <a:endParaRPr lang="en-US" altLang="en-US" b="1" dirty="0"/>
          </a:p>
          <a:p>
            <a:pPr>
              <a:lnSpc>
                <a:spcPct val="90000"/>
              </a:lnSpc>
              <a:spcBef>
                <a:spcPts val="500"/>
              </a:spcBef>
              <a:spcAft>
                <a:spcPts val="500"/>
              </a:spcAft>
            </a:pPr>
            <a:r>
              <a:rPr lang="en-US" altLang="en-US" b="1" dirty="0"/>
              <a:t>2007 – TJX Corp (parent of TJ Maxx) had an intrusion which resulted in over 100,000 CC transactions being stolen off their servers.</a:t>
            </a:r>
          </a:p>
          <a:p>
            <a:pPr>
              <a:lnSpc>
                <a:spcPct val="90000"/>
              </a:lnSpc>
              <a:spcBef>
                <a:spcPts val="500"/>
              </a:spcBef>
              <a:spcAft>
                <a:spcPts val="500"/>
              </a:spcAft>
            </a:pPr>
            <a:endParaRPr lang="en-US" altLang="en-US" b="1" dirty="0"/>
          </a:p>
          <a:p>
            <a:pPr>
              <a:lnSpc>
                <a:spcPct val="90000"/>
              </a:lnSpc>
              <a:spcBef>
                <a:spcPts val="500"/>
              </a:spcBef>
              <a:spcAft>
                <a:spcPts val="500"/>
              </a:spcAft>
            </a:pPr>
            <a:r>
              <a:rPr lang="en-US" altLang="en-US" b="1" dirty="0"/>
              <a:t>2016 Federal Employee Database hacked by China</a:t>
            </a:r>
          </a:p>
          <a:p>
            <a:pPr>
              <a:lnSpc>
                <a:spcPct val="90000"/>
              </a:lnSpc>
              <a:spcBef>
                <a:spcPts val="500"/>
              </a:spcBef>
              <a:spcAft>
                <a:spcPts val="500"/>
              </a:spcAft>
            </a:pPr>
            <a:endParaRPr lang="en-US" altLang="en-US" b="1" dirty="0"/>
          </a:p>
          <a:p>
            <a:pPr>
              <a:lnSpc>
                <a:spcPct val="90000"/>
              </a:lnSpc>
              <a:spcBef>
                <a:spcPts val="500"/>
              </a:spcBef>
              <a:spcAft>
                <a:spcPts val="500"/>
              </a:spcAft>
            </a:pPr>
            <a:r>
              <a:rPr lang="en-US" altLang="en-US" b="1" dirty="0"/>
              <a:t>2020 Solar Winds Hack disabled systems across the world</a:t>
            </a:r>
          </a:p>
          <a:p>
            <a:pPr>
              <a:lnSpc>
                <a:spcPct val="90000"/>
              </a:lnSpc>
              <a:spcBef>
                <a:spcPts val="500"/>
              </a:spcBef>
              <a:spcAft>
                <a:spcPts val="500"/>
              </a:spcAft>
            </a:pPr>
            <a:endParaRPr lang="en-US" altLang="en-US" sz="16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43CFCD8D-7660-EBBA-188C-50438FD1F847}"/>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D639936-8494-0C40-BF35-3793E7B644F5}" type="slidenum">
              <a:rPr lang="en-US" altLang="en-US" smtClean="0"/>
              <a:pPr>
                <a:spcBef>
                  <a:spcPct val="0"/>
                </a:spcBef>
                <a:buClrTx/>
                <a:buFontTx/>
                <a:buNone/>
                <a:defRPr/>
              </a:pPr>
              <a:t>11</a:t>
            </a:fld>
            <a:endParaRPr lang="en-US" altLang="en-US"/>
          </a:p>
        </p:txBody>
      </p:sp>
      <p:sp>
        <p:nvSpPr>
          <p:cNvPr id="34818" name="Rectangle 2">
            <a:extLst>
              <a:ext uri="{FF2B5EF4-FFF2-40B4-BE49-F238E27FC236}">
                <a16:creationId xmlns:a16="http://schemas.microsoft.com/office/drawing/2014/main" id="{17EE2004-ACDD-2EF8-0A20-7273B8A8227A}"/>
              </a:ext>
            </a:extLst>
          </p:cNvPr>
          <p:cNvSpPr>
            <a:spLocks noGrp="1" noChangeArrowheads="1"/>
          </p:cNvSpPr>
          <p:nvPr>
            <p:ph type="title"/>
          </p:nvPr>
        </p:nvSpPr>
        <p:spPr/>
        <p:txBody>
          <a:bodyPr/>
          <a:lstStyle/>
          <a:p>
            <a:r>
              <a:rPr lang="en-US" altLang="en-US"/>
              <a:t>Attacker</a:t>
            </a:r>
            <a:r>
              <a:rPr lang="ja-JP" altLang="en-US"/>
              <a:t>’</a:t>
            </a:r>
            <a:r>
              <a:rPr lang="en-US" altLang="ja-JP"/>
              <a:t>s profile</a:t>
            </a:r>
            <a:endParaRPr lang="en-US" altLang="en-US"/>
          </a:p>
        </p:txBody>
      </p:sp>
      <p:sp>
        <p:nvSpPr>
          <p:cNvPr id="34819" name="Rectangle 3">
            <a:extLst>
              <a:ext uri="{FF2B5EF4-FFF2-40B4-BE49-F238E27FC236}">
                <a16:creationId xmlns:a16="http://schemas.microsoft.com/office/drawing/2014/main" id="{898E1F9F-2A21-B830-ED20-B65FDBFEBEB7}"/>
              </a:ext>
            </a:extLst>
          </p:cNvPr>
          <p:cNvSpPr>
            <a:spLocks noGrp="1" noChangeArrowheads="1"/>
          </p:cNvSpPr>
          <p:nvPr>
            <p:ph type="body" idx="1"/>
          </p:nvPr>
        </p:nvSpPr>
        <p:spPr>
          <a:xfrm>
            <a:off x="346075" y="900113"/>
            <a:ext cx="8450263" cy="6086475"/>
          </a:xfrm>
        </p:spPr>
        <p:txBody>
          <a:bodyPr/>
          <a:lstStyle/>
          <a:p>
            <a:r>
              <a:rPr lang="en-US" altLang="en-US" sz="2000" b="1"/>
              <a:t>Type of attackers</a:t>
            </a:r>
          </a:p>
          <a:p>
            <a:pPr lvl="1"/>
            <a:r>
              <a:rPr lang="en-US" altLang="en-US" sz="2000" b="1"/>
              <a:t>Hacker, cracker, infowarrior, vandals</a:t>
            </a:r>
          </a:p>
          <a:p>
            <a:pPr lvl="1"/>
            <a:r>
              <a:rPr lang="en-US" altLang="en-US" sz="2000" b="1"/>
              <a:t>Insiders (majority of attacks)</a:t>
            </a:r>
          </a:p>
          <a:p>
            <a:pPr lvl="1"/>
            <a:r>
              <a:rPr lang="en-US" altLang="en-US" sz="2000" b="1"/>
              <a:t>Organized crime, terrorists </a:t>
            </a:r>
          </a:p>
          <a:p>
            <a:pPr lvl="1"/>
            <a:r>
              <a:rPr lang="en-US" altLang="en-US" sz="2000" b="1"/>
              <a:t>State Sponsored Cyber Terrorists</a:t>
            </a:r>
          </a:p>
          <a:p>
            <a:r>
              <a:rPr lang="en-US" altLang="en-US" sz="2000" b="1"/>
              <a:t>Attacker</a:t>
            </a:r>
            <a:r>
              <a:rPr lang="ja-JP" altLang="en-US" sz="2000" b="1"/>
              <a:t>’</a:t>
            </a:r>
            <a:r>
              <a:rPr lang="en-US" altLang="ja-JP" sz="2000" b="1"/>
              <a:t>s motivations</a:t>
            </a:r>
          </a:p>
          <a:p>
            <a:pPr lvl="1"/>
            <a:r>
              <a:rPr lang="en-US" altLang="en-US" sz="2000" b="1"/>
              <a:t>Publicity / challenge</a:t>
            </a:r>
          </a:p>
          <a:p>
            <a:pPr lvl="1"/>
            <a:r>
              <a:rPr lang="en-US" altLang="en-US" sz="2000" b="1"/>
              <a:t>Financial gain  and Fraud</a:t>
            </a:r>
          </a:p>
          <a:p>
            <a:pPr lvl="1"/>
            <a:r>
              <a:rPr lang="en-US" altLang="en-US" sz="2000" b="1"/>
              <a:t>Thrill</a:t>
            </a:r>
          </a:p>
          <a:p>
            <a:pPr lvl="1"/>
            <a:r>
              <a:rPr lang="en-US" altLang="en-US" sz="2000" b="1"/>
              <a:t>Revenge</a:t>
            </a:r>
          </a:p>
          <a:p>
            <a:pPr lvl="1"/>
            <a:r>
              <a:rPr lang="en-US" altLang="en-US" sz="2000" b="1"/>
              <a:t>Intellectual property theft</a:t>
            </a:r>
          </a:p>
          <a:p>
            <a:pPr lvl="1"/>
            <a:r>
              <a:rPr lang="en-US" altLang="en-US" sz="2000" b="1"/>
              <a:t>Politics</a:t>
            </a:r>
            <a:endParaRPr lang="en-US"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E4D691D4-5545-1205-D23A-61A449EC123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4D4F8540-88D9-6E48-8369-31D117430CC4}" type="slidenum">
              <a:rPr lang="en-US" altLang="en-US" smtClean="0"/>
              <a:pPr>
                <a:spcBef>
                  <a:spcPct val="0"/>
                </a:spcBef>
                <a:buClrTx/>
                <a:buFontTx/>
                <a:buNone/>
                <a:defRPr/>
              </a:pPr>
              <a:t>12</a:t>
            </a:fld>
            <a:endParaRPr lang="en-US" altLang="en-US"/>
          </a:p>
        </p:txBody>
      </p:sp>
      <p:sp>
        <p:nvSpPr>
          <p:cNvPr id="749570" name="Rectangle 2">
            <a:extLst>
              <a:ext uri="{FF2B5EF4-FFF2-40B4-BE49-F238E27FC236}">
                <a16:creationId xmlns:a16="http://schemas.microsoft.com/office/drawing/2014/main" id="{843BAF2E-DB62-B11E-BE9B-494F1F1251D7}"/>
              </a:ext>
            </a:extLst>
          </p:cNvPr>
          <p:cNvSpPr>
            <a:spLocks noGrp="1" noChangeArrowheads="1"/>
          </p:cNvSpPr>
          <p:nvPr>
            <p:ph type="title"/>
          </p:nvPr>
        </p:nvSpPr>
        <p:spPr/>
        <p:txBody>
          <a:bodyPr/>
          <a:lstStyle/>
          <a:p>
            <a:pPr>
              <a:defRPr/>
            </a:pPr>
            <a:r>
              <a:rPr lang="en-US" dirty="0">
                <a:cs typeface="+mj-cs"/>
              </a:rPr>
              <a:t>How does it happen ?</a:t>
            </a:r>
          </a:p>
        </p:txBody>
      </p:sp>
      <p:sp>
        <p:nvSpPr>
          <p:cNvPr id="36867" name="Rectangle 3">
            <a:extLst>
              <a:ext uri="{FF2B5EF4-FFF2-40B4-BE49-F238E27FC236}">
                <a16:creationId xmlns:a16="http://schemas.microsoft.com/office/drawing/2014/main" id="{F0E458AD-4E11-76D6-E6F0-8782A876F9DC}"/>
              </a:ext>
            </a:extLst>
          </p:cNvPr>
          <p:cNvSpPr>
            <a:spLocks noGrp="1" noChangeArrowheads="1"/>
          </p:cNvSpPr>
          <p:nvPr>
            <p:ph type="body" idx="1"/>
          </p:nvPr>
        </p:nvSpPr>
        <p:spPr>
          <a:xfrm>
            <a:off x="546100" y="889000"/>
            <a:ext cx="8153400" cy="5969000"/>
          </a:xfrm>
        </p:spPr>
        <p:txBody>
          <a:bodyPr/>
          <a:lstStyle/>
          <a:p>
            <a:r>
              <a:rPr lang="en-US" altLang="en-US"/>
              <a:t>Menu of threats… examples</a:t>
            </a:r>
          </a:p>
          <a:p>
            <a:pPr lvl="1"/>
            <a:r>
              <a:rPr lang="en-US" altLang="en-US" sz="1800" b="1"/>
              <a:t>Phising</a:t>
            </a:r>
          </a:p>
          <a:p>
            <a:pPr lvl="1"/>
            <a:r>
              <a:rPr lang="en-US" altLang="en-US" sz="1800" b="1"/>
              <a:t>Unauthorized access</a:t>
            </a:r>
          </a:p>
          <a:p>
            <a:pPr lvl="1"/>
            <a:r>
              <a:rPr lang="en-US" altLang="en-US" sz="1800" b="1"/>
              <a:t>Eavesdropping</a:t>
            </a:r>
          </a:p>
          <a:p>
            <a:pPr lvl="1"/>
            <a:r>
              <a:rPr lang="en-US" altLang="en-US" sz="1800" b="1"/>
              <a:t>Data alteration/replay</a:t>
            </a:r>
          </a:p>
          <a:p>
            <a:pPr lvl="1"/>
            <a:r>
              <a:rPr lang="en-US" altLang="en-US" sz="1800" b="1">
                <a:solidFill>
                  <a:srgbClr val="FFFFFF"/>
                </a:solidFill>
              </a:rPr>
              <a:t>Software bugs </a:t>
            </a:r>
          </a:p>
          <a:p>
            <a:pPr lvl="1"/>
            <a:r>
              <a:rPr lang="en-US" altLang="en-US" sz="1800" b="1">
                <a:solidFill>
                  <a:srgbClr val="FFFFFF"/>
                </a:solidFill>
              </a:rPr>
              <a:t>Security devices not configured correctly leading to security holes</a:t>
            </a:r>
            <a:endParaRPr lang="en-US" altLang="en-US" sz="1800" b="1"/>
          </a:p>
          <a:p>
            <a:pPr lvl="1"/>
            <a:r>
              <a:rPr lang="en-US" altLang="en-US" sz="1800" b="1"/>
              <a:t>Distributed Denial of Services</a:t>
            </a:r>
          </a:p>
          <a:p>
            <a:pPr lvl="1"/>
            <a:r>
              <a:rPr lang="en-US" altLang="en-US" sz="1800" b="1"/>
              <a:t>E-mail, Web and phone scams, posting false info.</a:t>
            </a:r>
          </a:p>
          <a:p>
            <a:pPr lvl="1"/>
            <a:r>
              <a:rPr lang="en-US" altLang="en-US" sz="1800" b="1"/>
              <a:t>Social engineering</a:t>
            </a:r>
          </a:p>
          <a:p>
            <a:pPr lvl="1"/>
            <a:r>
              <a:rPr lang="en-US" altLang="en-US" sz="1800" b="1"/>
              <a:t>RansomWare</a:t>
            </a:r>
            <a:endParaRPr lang="en-US" altLang="en-US" sz="1800"/>
          </a:p>
          <a:p>
            <a:pPr lvl="1">
              <a:buFontTx/>
              <a:buNone/>
            </a:pPr>
            <a:endParaRPr lang="en-US"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F20708BF-7CD4-01F6-31F2-820221A796D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EE2E53D-C71F-5243-BCB5-DED36D0E1381}" type="slidenum">
              <a:rPr lang="en-US" altLang="en-US" smtClean="0"/>
              <a:pPr>
                <a:spcBef>
                  <a:spcPct val="0"/>
                </a:spcBef>
                <a:buClrTx/>
                <a:buFontTx/>
                <a:buNone/>
                <a:defRPr/>
              </a:pPr>
              <a:t>13</a:t>
            </a:fld>
            <a:endParaRPr lang="en-US" altLang="en-US"/>
          </a:p>
        </p:txBody>
      </p:sp>
      <p:sp>
        <p:nvSpPr>
          <p:cNvPr id="757762" name="Rectangle 2">
            <a:extLst>
              <a:ext uri="{FF2B5EF4-FFF2-40B4-BE49-F238E27FC236}">
                <a16:creationId xmlns:a16="http://schemas.microsoft.com/office/drawing/2014/main" id="{B7CEDCE8-ED89-86FD-820C-37161BFF13A0}"/>
              </a:ext>
            </a:extLst>
          </p:cNvPr>
          <p:cNvSpPr>
            <a:spLocks noGrp="1" noChangeArrowheads="1"/>
          </p:cNvSpPr>
          <p:nvPr>
            <p:ph type="title"/>
          </p:nvPr>
        </p:nvSpPr>
        <p:spPr/>
        <p:txBody>
          <a:bodyPr/>
          <a:lstStyle/>
          <a:p>
            <a:pPr>
              <a:defRPr/>
            </a:pPr>
            <a:r>
              <a:rPr lang="en-US">
                <a:cs typeface="+mj-cs"/>
              </a:rPr>
              <a:t>What is at stake ?</a:t>
            </a:r>
          </a:p>
        </p:txBody>
      </p:sp>
      <p:sp>
        <p:nvSpPr>
          <p:cNvPr id="757763" name="Rectangle 3">
            <a:extLst>
              <a:ext uri="{FF2B5EF4-FFF2-40B4-BE49-F238E27FC236}">
                <a16:creationId xmlns:a16="http://schemas.microsoft.com/office/drawing/2014/main" id="{079F3DC3-CE68-604A-C44B-F09F052ACB3C}"/>
              </a:ext>
            </a:extLst>
          </p:cNvPr>
          <p:cNvSpPr>
            <a:spLocks noGrp="1" noChangeArrowheads="1"/>
          </p:cNvSpPr>
          <p:nvPr>
            <p:ph type="body" idx="1"/>
          </p:nvPr>
        </p:nvSpPr>
        <p:spPr/>
        <p:txBody>
          <a:bodyPr/>
          <a:lstStyle/>
          <a:p>
            <a:pPr>
              <a:spcBef>
                <a:spcPts val="500"/>
              </a:spcBef>
              <a:spcAft>
                <a:spcPts val="500"/>
              </a:spcAft>
              <a:defRPr/>
            </a:pPr>
            <a:endParaRPr lang="en-US" sz="1600">
              <a:cs typeface="+mn-cs"/>
            </a:endParaRPr>
          </a:p>
          <a:p>
            <a:pPr>
              <a:defRPr/>
            </a:pPr>
            <a:endParaRPr lang="en-US">
              <a:cs typeface="+mn-cs"/>
            </a:endParaRPr>
          </a:p>
          <a:p>
            <a:pPr>
              <a:defRPr/>
            </a:pPr>
            <a:endParaRPr lang="en-US">
              <a:cs typeface="+mn-cs"/>
            </a:endParaRPr>
          </a:p>
          <a:p>
            <a:pPr>
              <a:defRPr/>
            </a:pPr>
            <a:endParaRPr lang="en-US">
              <a:cs typeface="+mn-cs"/>
            </a:endParaRPr>
          </a:p>
          <a:p>
            <a:pPr>
              <a:defRPr/>
            </a:pPr>
            <a:endParaRPr lang="en-US">
              <a:cs typeface="+mn-cs"/>
            </a:endParaRPr>
          </a:p>
          <a:p>
            <a:pPr>
              <a:defRPr/>
            </a:pPr>
            <a:endParaRPr lang="en-US">
              <a:cs typeface="+mn-cs"/>
            </a:endParaRPr>
          </a:p>
        </p:txBody>
      </p:sp>
      <p:sp>
        <p:nvSpPr>
          <p:cNvPr id="38916" name="Rectangle 4">
            <a:extLst>
              <a:ext uri="{FF2B5EF4-FFF2-40B4-BE49-F238E27FC236}">
                <a16:creationId xmlns:a16="http://schemas.microsoft.com/office/drawing/2014/main" id="{B7467585-E0C7-44FA-303D-4B6EAC174FD0}"/>
              </a:ext>
            </a:extLst>
          </p:cNvPr>
          <p:cNvSpPr>
            <a:spLocks noChangeArrowheads="1"/>
          </p:cNvSpPr>
          <p:nvPr/>
        </p:nvSpPr>
        <p:spPr bwMode="auto">
          <a:xfrm>
            <a:off x="558800" y="1143000"/>
            <a:ext cx="7924800"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r>
              <a:rPr lang="en-US" altLang="en-US" b="1"/>
              <a:t>We live by transacting with other economic agents… all our transactions can be seen, modified, fraudulently created</a:t>
            </a:r>
          </a:p>
          <a:p>
            <a:r>
              <a:rPr lang="en-US" altLang="en-US" b="1"/>
              <a:t>Other important data, including user</a:t>
            </a:r>
            <a:r>
              <a:rPr lang="ja-JP" altLang="en-US" b="1"/>
              <a:t>’</a:t>
            </a:r>
            <a:r>
              <a:rPr lang="en-US" altLang="ja-JP" b="1"/>
              <a:t>s data, programs, logs, archive, keys, business and technical electronic documents</a:t>
            </a:r>
          </a:p>
          <a:p>
            <a:r>
              <a:rPr lang="en-US" altLang="en-US" b="1"/>
              <a:t>Physical resources including computers, infrastructure, networks</a:t>
            </a:r>
          </a:p>
          <a:p>
            <a:r>
              <a:rPr lang="en-US" altLang="en-US" b="1"/>
              <a:t>Intellectual property, patents, know-how</a:t>
            </a:r>
          </a:p>
          <a:p>
            <a:r>
              <a:rPr lang="en-US" altLang="en-US" b="1">
                <a:solidFill>
                  <a:srgbClr val="FFFFFF"/>
                </a:solidFill>
              </a:rPr>
              <a:t>Liability for the disclosure of confidential information (especially in Europe)</a:t>
            </a:r>
          </a:p>
          <a:p>
            <a:r>
              <a:rPr lang="en-US" altLang="en-US" b="1">
                <a:solidFill>
                  <a:srgbClr val="FFFFFF"/>
                </a:solidFill>
              </a:rPr>
              <a:t>Disruption of key business activities and relationships (DDOS)</a:t>
            </a:r>
          </a:p>
          <a:p>
            <a:r>
              <a:rPr lang="en-US" altLang="en-US" b="1">
                <a:solidFill>
                  <a:srgbClr val="FFFFFF"/>
                </a:solidFill>
              </a:rPr>
              <a:t>Brand, reputation and credibility</a:t>
            </a:r>
          </a:p>
          <a:p>
            <a:endParaRPr lang="en-US" altLang="en-US" sz="1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78A0EF55-41E3-4478-F741-E6AEEF539F75}"/>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21516F4-E8A8-7C46-A5A7-96C34716AD02}" type="slidenum">
              <a:rPr lang="en-US" altLang="en-US" smtClean="0"/>
              <a:pPr>
                <a:spcBef>
                  <a:spcPct val="0"/>
                </a:spcBef>
                <a:buClrTx/>
                <a:buFontTx/>
                <a:buNone/>
                <a:defRPr/>
              </a:pPr>
              <a:t>14</a:t>
            </a:fld>
            <a:endParaRPr lang="en-US" altLang="en-US"/>
          </a:p>
        </p:txBody>
      </p:sp>
      <p:sp>
        <p:nvSpPr>
          <p:cNvPr id="824322" name="Rectangle 2">
            <a:extLst>
              <a:ext uri="{FF2B5EF4-FFF2-40B4-BE49-F238E27FC236}">
                <a16:creationId xmlns:a16="http://schemas.microsoft.com/office/drawing/2014/main" id="{89B10221-A98A-4840-DB5D-CA76876E770A}"/>
              </a:ext>
            </a:extLst>
          </p:cNvPr>
          <p:cNvSpPr>
            <a:spLocks noGrp="1" noChangeArrowheads="1"/>
          </p:cNvSpPr>
          <p:nvPr>
            <p:ph type="title"/>
          </p:nvPr>
        </p:nvSpPr>
        <p:spPr/>
        <p:txBody>
          <a:bodyPr/>
          <a:lstStyle/>
          <a:p>
            <a:pPr>
              <a:defRPr/>
            </a:pPr>
            <a:r>
              <a:rPr lang="en-US" dirty="0">
                <a:cs typeface="+mj-cs"/>
              </a:rPr>
              <a:t>Cost of Cybercrime to Industry</a:t>
            </a:r>
          </a:p>
        </p:txBody>
      </p:sp>
      <p:sp>
        <p:nvSpPr>
          <p:cNvPr id="824323" name="Rectangle 3">
            <a:extLst>
              <a:ext uri="{FF2B5EF4-FFF2-40B4-BE49-F238E27FC236}">
                <a16:creationId xmlns:a16="http://schemas.microsoft.com/office/drawing/2014/main" id="{EEE558CF-C61B-21BC-59E7-A105D7968AB7}"/>
              </a:ext>
            </a:extLst>
          </p:cNvPr>
          <p:cNvSpPr>
            <a:spLocks noGrp="1" noChangeArrowheads="1"/>
          </p:cNvSpPr>
          <p:nvPr>
            <p:ph type="body" idx="1"/>
          </p:nvPr>
        </p:nvSpPr>
        <p:spPr/>
        <p:txBody>
          <a:bodyPr/>
          <a:lstStyle/>
          <a:p>
            <a:pPr>
              <a:defRPr/>
            </a:pPr>
            <a:r>
              <a:rPr lang="en-US" sz="2400" dirty="0">
                <a:cs typeface="+mn-cs"/>
              </a:rPr>
              <a:t>Loss through theft or fraud</a:t>
            </a:r>
          </a:p>
          <a:p>
            <a:pPr>
              <a:defRPr/>
            </a:pPr>
            <a:r>
              <a:rPr lang="en-US" sz="2400" dirty="0">
                <a:cs typeface="+mn-cs"/>
              </a:rPr>
              <a:t>Loss due to business interruption</a:t>
            </a:r>
          </a:p>
          <a:p>
            <a:pPr>
              <a:defRPr/>
            </a:pPr>
            <a:r>
              <a:rPr lang="en-US" sz="2400" dirty="0">
                <a:cs typeface="+mn-cs"/>
              </a:rPr>
              <a:t>Loss of credibility by customers</a:t>
            </a:r>
          </a:p>
          <a:p>
            <a:pPr>
              <a:defRPr/>
            </a:pPr>
            <a:r>
              <a:rPr lang="en-US" sz="2400" dirty="0">
                <a:cs typeface="+mn-cs"/>
              </a:rPr>
              <a:t>Loss of Market Share</a:t>
            </a:r>
          </a:p>
          <a:p>
            <a:pPr>
              <a:defRPr/>
            </a:pPr>
            <a:endParaRPr lang="en-US" sz="2400" dirty="0">
              <a:cs typeface="+mn-cs"/>
            </a:endParaRPr>
          </a:p>
          <a:p>
            <a:pPr>
              <a:defRPr/>
            </a:pPr>
            <a:r>
              <a:rPr lang="en-US" sz="2400" dirty="0">
                <a:cs typeface="+mn-cs"/>
              </a:rPr>
              <a:t>Cost of Prevention</a:t>
            </a:r>
          </a:p>
          <a:p>
            <a:pPr>
              <a:defRPr/>
            </a:pPr>
            <a:r>
              <a:rPr lang="en-US" sz="2400" dirty="0">
                <a:cs typeface="+mn-cs"/>
              </a:rPr>
              <a:t>Cost of Detection</a:t>
            </a:r>
          </a:p>
          <a:p>
            <a:pPr>
              <a:defRPr/>
            </a:pPr>
            <a:r>
              <a:rPr lang="en-US" sz="2400" dirty="0">
                <a:cs typeface="+mn-cs"/>
              </a:rPr>
              <a:t>Cost of Remediation</a:t>
            </a:r>
          </a:p>
          <a:p>
            <a:pPr>
              <a:defRPr/>
            </a:pPr>
            <a:r>
              <a:rPr lang="en-US" sz="2400" dirty="0">
                <a:cs typeface="+mn-cs"/>
              </a:rPr>
              <a:t>Cost of Monitoring</a:t>
            </a:r>
          </a:p>
          <a:p>
            <a:pPr>
              <a:defRPr/>
            </a:pPr>
            <a:endParaRPr lang="en-US" dirty="0">
              <a:cs typeface="+mn-cs"/>
            </a:endParaRPr>
          </a:p>
        </p:txBody>
      </p:sp>
    </p:spTree>
  </p:cSld>
  <p:clrMapOvr>
    <a:masterClrMapping/>
  </p:clrMapOvr>
  <p:transition spd="med">
    <p:zo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2">
            <a:extLst>
              <a:ext uri="{FF2B5EF4-FFF2-40B4-BE49-F238E27FC236}">
                <a16:creationId xmlns:a16="http://schemas.microsoft.com/office/drawing/2014/main" id="{3DF102E1-9BCA-465F-36CE-7BAB5FF0ADF1}"/>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D386793C-10E3-2C4F-A588-8A9FCBB9DE6E}" type="slidenum">
              <a:rPr lang="en-US" altLang="en-US" smtClean="0"/>
              <a:pPr>
                <a:spcBef>
                  <a:spcPct val="0"/>
                </a:spcBef>
                <a:buClrTx/>
                <a:buFontTx/>
                <a:buNone/>
                <a:defRPr/>
              </a:pPr>
              <a:t>15</a:t>
            </a:fld>
            <a:endParaRPr lang="en-US" altLang="en-US"/>
          </a:p>
        </p:txBody>
      </p:sp>
      <p:sp>
        <p:nvSpPr>
          <p:cNvPr id="877572" name="Rectangle 4">
            <a:extLst>
              <a:ext uri="{FF2B5EF4-FFF2-40B4-BE49-F238E27FC236}">
                <a16:creationId xmlns:a16="http://schemas.microsoft.com/office/drawing/2014/main" id="{C4F558C5-B603-A8BC-E647-8F9A8DD1966E}"/>
              </a:ext>
            </a:extLst>
          </p:cNvPr>
          <p:cNvSpPr>
            <a:spLocks noGrp="1" noChangeArrowheads="1"/>
          </p:cNvSpPr>
          <p:nvPr>
            <p:ph type="title"/>
          </p:nvPr>
        </p:nvSpPr>
        <p:spPr/>
        <p:txBody>
          <a:bodyPr/>
          <a:lstStyle/>
          <a:p>
            <a:pPr>
              <a:defRPr/>
            </a:pPr>
            <a:r>
              <a:rPr lang="en-US">
                <a:cs typeface="+mj-cs"/>
              </a:rPr>
              <a:t>Cybercrime Demographics</a:t>
            </a:r>
          </a:p>
        </p:txBody>
      </p:sp>
      <p:pic>
        <p:nvPicPr>
          <p:cNvPr id="43011" name="Picture 6" descr="complaints-by-demographic">
            <a:extLst>
              <a:ext uri="{FF2B5EF4-FFF2-40B4-BE49-F238E27FC236}">
                <a16:creationId xmlns:a16="http://schemas.microsoft.com/office/drawing/2014/main" id="{24F59C3F-BCD6-08B9-BD28-CD4097296C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9638" y="993775"/>
            <a:ext cx="7493000" cy="5478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zo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2">
            <a:extLst>
              <a:ext uri="{FF2B5EF4-FFF2-40B4-BE49-F238E27FC236}">
                <a16:creationId xmlns:a16="http://schemas.microsoft.com/office/drawing/2014/main" id="{22C4756E-69AC-4F49-E82B-90E5BFF7EA9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BFE59A89-8A6C-6145-BD00-D0EF8CCCECD2}" type="slidenum">
              <a:rPr lang="en-US" altLang="en-US" smtClean="0"/>
              <a:pPr>
                <a:spcBef>
                  <a:spcPct val="0"/>
                </a:spcBef>
                <a:buClrTx/>
                <a:buFontTx/>
                <a:buNone/>
                <a:defRPr/>
              </a:pPr>
              <a:t>16</a:t>
            </a:fld>
            <a:endParaRPr lang="en-US" altLang="en-US"/>
          </a:p>
        </p:txBody>
      </p:sp>
      <p:sp>
        <p:nvSpPr>
          <p:cNvPr id="880644" name="Rectangle 4">
            <a:extLst>
              <a:ext uri="{FF2B5EF4-FFF2-40B4-BE49-F238E27FC236}">
                <a16:creationId xmlns:a16="http://schemas.microsoft.com/office/drawing/2014/main" id="{143C40FE-B8C5-D4DA-1DC9-F37BD6790AAD}"/>
              </a:ext>
            </a:extLst>
          </p:cNvPr>
          <p:cNvSpPr>
            <a:spLocks noGrp="1" noChangeArrowheads="1"/>
          </p:cNvSpPr>
          <p:nvPr>
            <p:ph type="title"/>
          </p:nvPr>
        </p:nvSpPr>
        <p:spPr/>
        <p:txBody>
          <a:bodyPr/>
          <a:lstStyle/>
          <a:p>
            <a:pPr>
              <a:defRPr/>
            </a:pPr>
            <a:r>
              <a:rPr lang="en-US" dirty="0">
                <a:cs typeface="+mj-cs"/>
              </a:rPr>
              <a:t>Global Cost</a:t>
            </a:r>
          </a:p>
        </p:txBody>
      </p:sp>
      <p:sp>
        <p:nvSpPr>
          <p:cNvPr id="44035" name="Rectangle 5">
            <a:extLst>
              <a:ext uri="{FF2B5EF4-FFF2-40B4-BE49-F238E27FC236}">
                <a16:creationId xmlns:a16="http://schemas.microsoft.com/office/drawing/2014/main" id="{121A9091-D52A-42D0-16D6-0123F7879E78}"/>
              </a:ext>
            </a:extLst>
          </p:cNvPr>
          <p:cNvSpPr>
            <a:spLocks noChangeArrowheads="1"/>
          </p:cNvSpPr>
          <p:nvPr/>
        </p:nvSpPr>
        <p:spPr bwMode="auto">
          <a:xfrm>
            <a:off x="1144588" y="1157288"/>
            <a:ext cx="6173787" cy="12192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ctr">
              <a:spcBef>
                <a:spcPct val="0"/>
              </a:spcBef>
              <a:buClrTx/>
              <a:buFontTx/>
              <a:buNone/>
            </a:pPr>
            <a:r>
              <a:rPr lang="en-US" altLang="en-US">
                <a:solidFill>
                  <a:schemeClr val="tx1"/>
                </a:solidFill>
              </a:rPr>
              <a:t>Norton Study Calculates Cost of Global Cybercrime: $114 Billion Annually</a:t>
            </a:r>
          </a:p>
          <a:p>
            <a:pPr algn="ctr">
              <a:spcBef>
                <a:spcPct val="0"/>
              </a:spcBef>
              <a:buClrTx/>
              <a:buFontTx/>
              <a:buNone/>
            </a:pPr>
            <a:r>
              <a:rPr lang="en-US" altLang="en-US">
                <a:solidFill>
                  <a:schemeClr val="tx1"/>
                </a:solidFill>
              </a:rPr>
              <a:t>One of World</a:t>
            </a:r>
            <a:r>
              <a:rPr lang="ja-JP" altLang="en-US">
                <a:solidFill>
                  <a:schemeClr val="tx1"/>
                </a:solidFill>
              </a:rPr>
              <a:t>’</a:t>
            </a:r>
            <a:r>
              <a:rPr lang="en-US" altLang="ja-JP">
                <a:solidFill>
                  <a:schemeClr val="tx1"/>
                </a:solidFill>
              </a:rPr>
              <a:t>s Largest Cybercrime Studies Reveals More Than One Million Victims a Day </a:t>
            </a:r>
            <a:endParaRPr lang="en-US" altLang="en-US">
              <a:solidFill>
                <a:schemeClr val="tx1"/>
              </a:solidFill>
            </a:endParaRPr>
          </a:p>
        </p:txBody>
      </p:sp>
      <p:sp>
        <p:nvSpPr>
          <p:cNvPr id="44036" name="Rectangle 6">
            <a:extLst>
              <a:ext uri="{FF2B5EF4-FFF2-40B4-BE49-F238E27FC236}">
                <a16:creationId xmlns:a16="http://schemas.microsoft.com/office/drawing/2014/main" id="{23CC0669-F89B-8FAC-4FB8-0522A2F1B25A}"/>
              </a:ext>
            </a:extLst>
          </p:cNvPr>
          <p:cNvSpPr>
            <a:spLocks noChangeArrowheads="1"/>
          </p:cNvSpPr>
          <p:nvPr/>
        </p:nvSpPr>
        <p:spPr bwMode="auto">
          <a:xfrm>
            <a:off x="762000" y="2851150"/>
            <a:ext cx="7640638" cy="2247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en-US">
                <a:solidFill>
                  <a:schemeClr val="tx1"/>
                </a:solidFill>
              </a:rPr>
              <a:t>According to the Norton Cybercrime Report  more than two thirds of online adults (69 percent) have been a victim of cybercrime in their lifetime. Every second 14 adults become a victim of cybercrime, resulting in more than one million cybercrime victims every day4. For the first time, the Norton Cybercrime Report reveals that 10 percent of adults online have experienced cybercrime on their mobile phone. </a:t>
            </a:r>
          </a:p>
        </p:txBody>
      </p:sp>
    </p:spTree>
  </p:cSld>
  <p:clrMapOvr>
    <a:masterClrMapping/>
  </p:clrMapOvr>
  <p:transition spd="med">
    <p:zo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a:extLst>
              <a:ext uri="{FF2B5EF4-FFF2-40B4-BE49-F238E27FC236}">
                <a16:creationId xmlns:a16="http://schemas.microsoft.com/office/drawing/2014/main" id="{2FE1587A-100E-7506-E19F-CD302E733035}"/>
              </a:ext>
            </a:extLst>
          </p:cNvPr>
          <p:cNvSpPr>
            <a:spLocks noGrp="1" noChangeArrowheads="1"/>
          </p:cNvSpPr>
          <p:nvPr>
            <p:ph type="title"/>
          </p:nvPr>
        </p:nvSpPr>
        <p:spPr/>
        <p:txBody>
          <a:bodyPr/>
          <a:lstStyle/>
          <a:p>
            <a:r>
              <a:rPr lang="en-US" altLang="en-US"/>
              <a:t>The Current Situation…and increasingly so….</a:t>
            </a:r>
          </a:p>
        </p:txBody>
      </p:sp>
      <p:sp>
        <p:nvSpPr>
          <p:cNvPr id="45058" name="Content Placeholder 5">
            <a:extLst>
              <a:ext uri="{FF2B5EF4-FFF2-40B4-BE49-F238E27FC236}">
                <a16:creationId xmlns:a16="http://schemas.microsoft.com/office/drawing/2014/main" id="{E2109FD1-ED0A-5D1A-1798-A9E48DAB148F}"/>
              </a:ext>
            </a:extLst>
          </p:cNvPr>
          <p:cNvSpPr>
            <a:spLocks noGrp="1" noChangeArrowheads="1"/>
          </p:cNvSpPr>
          <p:nvPr>
            <p:ph idx="1"/>
          </p:nvPr>
        </p:nvSpPr>
        <p:spPr/>
        <p:txBody>
          <a:bodyPr/>
          <a:lstStyle/>
          <a:p>
            <a:r>
              <a:rPr lang="en-US" altLang="en-US" sz="2000" b="1"/>
              <a:t>Decreasing privacy</a:t>
            </a:r>
          </a:p>
          <a:p>
            <a:pPr lvl="1"/>
            <a:r>
              <a:rPr lang="en-US" altLang="en-US" sz="2000" b="1"/>
              <a:t>Social Networks – Data Vacuum Cleaers</a:t>
            </a:r>
          </a:p>
          <a:p>
            <a:pPr lvl="1">
              <a:buFontTx/>
              <a:buNone/>
            </a:pPr>
            <a:r>
              <a:rPr lang="en-US" altLang="en-US" sz="2000" b="1"/>
              <a:t>     Our personal information is the “blood” in the system</a:t>
            </a:r>
          </a:p>
          <a:p>
            <a:pPr>
              <a:buFontTx/>
              <a:buNone/>
            </a:pPr>
            <a:r>
              <a:rPr lang="en-US" altLang="en-US" sz="2000" b="1"/>
              <a:t>     </a:t>
            </a:r>
          </a:p>
          <a:p>
            <a:pPr>
              <a:buFontTx/>
              <a:buNone/>
            </a:pPr>
            <a:r>
              <a:rPr lang="en-US" altLang="en-US" sz="2000" b="1"/>
              <a:t>      We live in an Age of Auto Surveillance</a:t>
            </a:r>
          </a:p>
          <a:p>
            <a:pPr>
              <a:buFontTx/>
              <a:buNone/>
            </a:pPr>
            <a:endParaRPr lang="en-US" altLang="en-US" sz="2000" b="1"/>
          </a:p>
          <a:p>
            <a:pPr>
              <a:buFontTx/>
              <a:buNone/>
            </a:pPr>
            <a:r>
              <a:rPr lang="en-US" altLang="en-US" sz="2000" b="1"/>
              <a:t>      There is no statute of limitations on our digital lives</a:t>
            </a:r>
          </a:p>
          <a:p>
            <a:pPr>
              <a:buFontTx/>
              <a:buNone/>
            </a:pPr>
            <a:r>
              <a:rPr lang="en-US" altLang="en-US" sz="2000" b="1"/>
              <a:t>     </a:t>
            </a:r>
          </a:p>
          <a:p>
            <a:pPr>
              <a:buFontTx/>
              <a:buNone/>
            </a:pPr>
            <a:r>
              <a:rPr lang="en-US" altLang="en-US" sz="2000" b="1"/>
              <a:t>       Globalized Cybercrime</a:t>
            </a:r>
          </a:p>
          <a:p>
            <a:pPr>
              <a:buFontTx/>
              <a:buNone/>
            </a:pPr>
            <a:endParaRPr lang="en-US" altLang="en-US" sz="2000" b="1"/>
          </a:p>
          <a:p>
            <a:pPr>
              <a:buFontTx/>
              <a:buNone/>
            </a:pPr>
            <a:r>
              <a:rPr lang="en-US" altLang="en-US" sz="2000" b="1"/>
              <a:t>       Emergence of a Cyberspace Arms Race</a:t>
            </a:r>
          </a:p>
          <a:p>
            <a:pPr>
              <a:buFontTx/>
              <a:buNone/>
            </a:pPr>
            <a:endParaRPr lang="en-US" altLang="en-US"/>
          </a:p>
          <a:p>
            <a:pPr>
              <a:buFontTx/>
              <a:buNone/>
            </a:pPr>
            <a:r>
              <a:rPr lang="en-US" altLang="en-US"/>
              <a:t>       </a:t>
            </a:r>
          </a:p>
          <a:p>
            <a:pPr lvl="1"/>
            <a:endParaRPr lang="en-US" altLang="en-US"/>
          </a:p>
          <a:p>
            <a:pPr lvl="1"/>
            <a:endParaRPr lang="en-US" altLang="en-US"/>
          </a:p>
        </p:txBody>
      </p:sp>
      <p:sp>
        <p:nvSpPr>
          <p:cNvPr id="3" name="Slide Number Placeholder 2">
            <a:extLst>
              <a:ext uri="{FF2B5EF4-FFF2-40B4-BE49-F238E27FC236}">
                <a16:creationId xmlns:a16="http://schemas.microsoft.com/office/drawing/2014/main" id="{F8BA6B51-FB48-062C-2388-1B174808443D}"/>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6FCD3F99-54E5-E842-B9F0-8BD094FF28AB}" type="slidenum">
              <a:rPr lang="en-US" altLang="en-US" smtClean="0"/>
              <a:pPr>
                <a:spcBef>
                  <a:spcPct val="0"/>
                </a:spcBef>
                <a:buClrTx/>
                <a:buFontTx/>
                <a:buNone/>
                <a:defRPr/>
              </a:pPr>
              <a:t>17</a:t>
            </a:fld>
            <a:endParaRPr lang="en-US" altLang="en-US"/>
          </a:p>
        </p:txBody>
      </p:sp>
    </p:spTree>
  </p:cSld>
  <p:clrMapOvr>
    <a:masterClrMapping/>
  </p:clrMapOvr>
  <p:transition spd="med">
    <p:zoom/>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DE847-173C-396F-12AC-80573671362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C567603-998B-3BAF-8003-25B2B30E02FC}"/>
              </a:ext>
            </a:extLst>
          </p:cNvPr>
          <p:cNvSpPr>
            <a:spLocks noGrp="1"/>
          </p:cNvSpPr>
          <p:nvPr>
            <p:ph idx="1"/>
          </p:nvPr>
        </p:nvSpPr>
        <p:spPr/>
        <p:txBody>
          <a:bodyPr/>
          <a:lstStyle/>
          <a:p>
            <a:pPr algn="l">
              <a:buFont typeface="Arial" panose="020B0604020202020204" pitchFamily="34" charset="0"/>
              <a:buChar char="•"/>
            </a:pPr>
            <a:r>
              <a:rPr lang="en-US" sz="2400" b="0" i="0" dirty="0">
                <a:solidFill>
                  <a:srgbClr val="202830"/>
                </a:solidFill>
                <a:effectLst/>
                <a:latin typeface="poppins" pitchFamily="2" charset="77"/>
              </a:rPr>
              <a:t>Data breaches cost businesses an average of $4.35 million in 2022.</a:t>
            </a:r>
          </a:p>
          <a:p>
            <a:pPr algn="l">
              <a:buFont typeface="Arial" panose="020B0604020202020204" pitchFamily="34" charset="0"/>
              <a:buChar char="•"/>
            </a:pPr>
            <a:r>
              <a:rPr lang="en-US" sz="2400" b="0" i="0" dirty="0">
                <a:solidFill>
                  <a:srgbClr val="202830"/>
                </a:solidFill>
                <a:effectLst/>
                <a:latin typeface="poppins" pitchFamily="2" charset="77"/>
              </a:rPr>
              <a:t>Around 236.1 million ransomware attacks occurred globally in the first half of 2022.</a:t>
            </a:r>
          </a:p>
          <a:p>
            <a:pPr algn="l">
              <a:buFont typeface="Arial" panose="020B0604020202020204" pitchFamily="34" charset="0"/>
              <a:buChar char="•"/>
            </a:pPr>
            <a:r>
              <a:rPr lang="en-US" sz="2400" b="0" i="0" dirty="0">
                <a:solidFill>
                  <a:srgbClr val="202830"/>
                </a:solidFill>
                <a:effectLst/>
                <a:latin typeface="poppins" pitchFamily="2" charset="77"/>
              </a:rPr>
              <a:t>1 in 2 American internet users had their accounts breached in 2021.</a:t>
            </a:r>
          </a:p>
          <a:p>
            <a:pPr algn="l">
              <a:buFont typeface="Arial" panose="020B0604020202020204" pitchFamily="34" charset="0"/>
              <a:buChar char="•"/>
            </a:pPr>
            <a:r>
              <a:rPr lang="en-US" sz="2400" b="0" i="0" dirty="0">
                <a:solidFill>
                  <a:srgbClr val="202830"/>
                </a:solidFill>
                <a:effectLst/>
                <a:latin typeface="poppins" pitchFamily="2" charset="77"/>
              </a:rPr>
              <a:t>39% of UK businesses reported suffering a cyber attack in 2022.</a:t>
            </a:r>
          </a:p>
          <a:p>
            <a:pPr algn="l">
              <a:buFont typeface="Arial" panose="020B0604020202020204" pitchFamily="34" charset="0"/>
              <a:buChar char="•"/>
            </a:pPr>
            <a:r>
              <a:rPr lang="en-US" sz="2400" b="0" i="0" dirty="0">
                <a:solidFill>
                  <a:srgbClr val="202830"/>
                </a:solidFill>
                <a:effectLst/>
                <a:latin typeface="poppins" pitchFamily="2" charset="77"/>
              </a:rPr>
              <a:t>53.35 million US citizens were affected by cyber crime in the first half of 2022</a:t>
            </a:r>
            <a:r>
              <a:rPr lang="en-US" b="0" i="0" dirty="0">
                <a:solidFill>
                  <a:srgbClr val="202830"/>
                </a:solidFill>
                <a:effectLst/>
                <a:latin typeface="poppins" pitchFamily="2" charset="77"/>
              </a:rPr>
              <a:t>.</a:t>
            </a:r>
          </a:p>
          <a:p>
            <a:endParaRPr lang="en-US" dirty="0"/>
          </a:p>
        </p:txBody>
      </p:sp>
      <p:sp>
        <p:nvSpPr>
          <p:cNvPr id="4" name="Slide Number Placeholder 3">
            <a:extLst>
              <a:ext uri="{FF2B5EF4-FFF2-40B4-BE49-F238E27FC236}">
                <a16:creationId xmlns:a16="http://schemas.microsoft.com/office/drawing/2014/main" id="{96A98232-BB09-9465-5ACC-B15C84F16B3F}"/>
              </a:ext>
            </a:extLst>
          </p:cNvPr>
          <p:cNvSpPr>
            <a:spLocks noGrp="1"/>
          </p:cNvSpPr>
          <p:nvPr>
            <p:ph type="sldNum" sz="quarter" idx="10"/>
          </p:nvPr>
        </p:nvSpPr>
        <p:spPr/>
        <p:txBody>
          <a:bodyPr/>
          <a:lstStyle/>
          <a:p>
            <a:pPr>
              <a:defRPr/>
            </a:pPr>
            <a:fld id="{0A723B2E-7199-614E-96D3-A66A00B87DBC}" type="slidenum">
              <a:rPr lang="en-US" altLang="en-US" smtClean="0"/>
              <a:pPr>
                <a:defRPr/>
              </a:pPr>
              <a:t>18</a:t>
            </a:fld>
            <a:endParaRPr lang="en-US" altLang="en-US"/>
          </a:p>
        </p:txBody>
      </p:sp>
    </p:spTree>
    <p:extLst>
      <p:ext uri="{BB962C8B-B14F-4D97-AF65-F5344CB8AC3E}">
        <p14:creationId xmlns:p14="http://schemas.microsoft.com/office/powerpoint/2010/main" val="2991105546"/>
      </p:ext>
    </p:extLst>
  </p:cSld>
  <p:clrMapOvr>
    <a:masterClrMapping/>
  </p:clrMapOvr>
  <p:transition spd="med">
    <p:zoom/>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ED1BDFE0-938A-CCA0-B063-B78848F7C49A}"/>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A4AF390-D73C-2F44-83A0-5478512A7845}" type="slidenum">
              <a:rPr lang="en-US" altLang="en-US" smtClean="0"/>
              <a:pPr>
                <a:spcBef>
                  <a:spcPct val="0"/>
                </a:spcBef>
                <a:buClrTx/>
                <a:buFontTx/>
                <a:buNone/>
                <a:defRPr/>
              </a:pPr>
              <a:t>19</a:t>
            </a:fld>
            <a:endParaRPr lang="en-US" altLang="en-US"/>
          </a:p>
        </p:txBody>
      </p:sp>
      <p:sp>
        <p:nvSpPr>
          <p:cNvPr id="882690" name="Rectangle 2">
            <a:extLst>
              <a:ext uri="{FF2B5EF4-FFF2-40B4-BE49-F238E27FC236}">
                <a16:creationId xmlns:a16="http://schemas.microsoft.com/office/drawing/2014/main" id="{517FF4A7-DFC2-E7A7-5559-796EE78D6F4F}"/>
              </a:ext>
            </a:extLst>
          </p:cNvPr>
          <p:cNvSpPr>
            <a:spLocks noGrp="1" noChangeArrowheads="1"/>
          </p:cNvSpPr>
          <p:nvPr>
            <p:ph type="title"/>
          </p:nvPr>
        </p:nvSpPr>
        <p:spPr/>
        <p:txBody>
          <a:bodyPr/>
          <a:lstStyle/>
          <a:p>
            <a:pPr>
              <a:defRPr/>
            </a:pPr>
            <a:r>
              <a:rPr lang="en-US" dirty="0">
                <a:cs typeface="+mj-cs"/>
              </a:rPr>
              <a:t>Mobile under increasing attack</a:t>
            </a:r>
          </a:p>
        </p:txBody>
      </p:sp>
      <p:sp>
        <p:nvSpPr>
          <p:cNvPr id="46083" name="Rectangle 3">
            <a:extLst>
              <a:ext uri="{FF2B5EF4-FFF2-40B4-BE49-F238E27FC236}">
                <a16:creationId xmlns:a16="http://schemas.microsoft.com/office/drawing/2014/main" id="{0A58448F-39B4-9098-D5F3-6784FD377744}"/>
              </a:ext>
            </a:extLst>
          </p:cNvPr>
          <p:cNvSpPr>
            <a:spLocks noGrp="1" noChangeArrowheads="1"/>
          </p:cNvSpPr>
          <p:nvPr>
            <p:ph type="body" idx="1"/>
          </p:nvPr>
        </p:nvSpPr>
        <p:spPr>
          <a:xfrm>
            <a:off x="346075" y="1104900"/>
            <a:ext cx="8450263" cy="4652963"/>
          </a:xfrm>
        </p:spPr>
        <p:txBody>
          <a:bodyPr/>
          <a:lstStyle/>
          <a:p>
            <a:r>
              <a:rPr lang="en-US" altLang="en-US" sz="2000">
                <a:solidFill>
                  <a:srgbClr val="FFFFFF"/>
                </a:solidFill>
              </a:rPr>
              <a:t>And the people most at risk are men ages 18 to 34 who use mobile devices to connect to the internet. In other words, PCs pose a broadly dangerous entry point for cybercriminals, but smartphones are worse. The information is especially troubling because people use smartphones with increasing frequency as the primary tools for their online work and play.</a:t>
            </a:r>
            <a:br>
              <a:rPr lang="en-US" altLang="en-US" sz="2000">
                <a:solidFill>
                  <a:srgbClr val="FFFFFF"/>
                </a:solidFill>
              </a:rPr>
            </a:br>
            <a:br>
              <a:rPr lang="en-US" altLang="en-US" sz="2000">
                <a:solidFill>
                  <a:srgbClr val="FFFFFF"/>
                </a:solidFill>
              </a:rPr>
            </a:br>
            <a:r>
              <a:rPr lang="en-US" altLang="en-US" sz="2000">
                <a:solidFill>
                  <a:srgbClr val="FFFFFF"/>
                </a:solidFill>
              </a:rPr>
              <a:t>The number of new malicious programs targeting the Android platform has almost trebled in the second quarter of the year, according to figures from Kaspersky Lab’s Q2 report on IT threat evolution. Over the three months in question, over 14,900 new malicious programs targeting this platform were added to Kaspersky Lab’s database.</a:t>
            </a:r>
          </a:p>
          <a:p>
            <a:endParaRPr lang="en-US" altLang="en-US"/>
          </a:p>
        </p:txBody>
      </p:sp>
    </p:spTree>
  </p:cSld>
  <p:clrMapOvr>
    <a:masterClrMapping/>
  </p:clrMapOvr>
  <p:transition spd="med">
    <p:zo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Rectangle 2">
            <a:extLst>
              <a:ext uri="{FF2B5EF4-FFF2-40B4-BE49-F238E27FC236}">
                <a16:creationId xmlns:a16="http://schemas.microsoft.com/office/drawing/2014/main" id="{1E850DBA-A766-7038-8137-F0204D1A4190}"/>
              </a:ext>
            </a:extLst>
          </p:cNvPr>
          <p:cNvSpPr>
            <a:spLocks noChangeArrowheads="1"/>
          </p:cNvSpPr>
          <p:nvPr/>
        </p:nvSpPr>
        <p:spPr bwMode="auto">
          <a:xfrm>
            <a:off x="1066800" y="1219200"/>
            <a:ext cx="6781800" cy="4419600"/>
          </a:xfrm>
          <a:prstGeom prst="rect">
            <a:avLst/>
          </a:prstGeom>
          <a:noFill/>
          <a:ln w="57150" cmpd="thickThin">
            <a:solidFill>
              <a:srgbClr val="3366FF"/>
            </a:solidFill>
            <a:miter lim="800000"/>
            <a:headEnd/>
            <a:tailEnd/>
          </a:ln>
          <a:effectLst/>
        </p:spPr>
        <p:txBody>
          <a:bodyPr lIns="92075" tIns="46038" rIns="92075" bIns="46038" anchor="ctr"/>
          <a:lstStyle/>
          <a:p>
            <a:pPr algn="ctr" eaLnBrk="1" hangingPunct="1">
              <a:lnSpc>
                <a:spcPct val="125000"/>
              </a:lnSpc>
              <a:defRPr/>
            </a:pPr>
            <a:br>
              <a:rPr lang="en-US" sz="2400" b="1">
                <a:solidFill>
                  <a:schemeClr val="hlink"/>
                </a:solidFill>
                <a:effectLst>
                  <a:outerShdw blurRad="38100" dist="38100" dir="2700000" algn="tl">
                    <a:srgbClr val="000000"/>
                  </a:outerShdw>
                </a:effectLst>
                <a:latin typeface="Book Antiqua" charset="0"/>
                <a:ea typeface="ＭＳ Ｐゴシック" charset="0"/>
              </a:rPr>
            </a:br>
            <a:endParaRPr lang="en-US" sz="3200">
              <a:solidFill>
                <a:schemeClr val="hlink"/>
              </a:solidFill>
              <a:latin typeface="Book Antiqua" charset="0"/>
              <a:ea typeface="ＭＳ Ｐゴシック" charset="0"/>
            </a:endParaRPr>
          </a:p>
        </p:txBody>
      </p:sp>
      <p:sp>
        <p:nvSpPr>
          <p:cNvPr id="16386" name="Rectangle 3">
            <a:extLst>
              <a:ext uri="{FF2B5EF4-FFF2-40B4-BE49-F238E27FC236}">
                <a16:creationId xmlns:a16="http://schemas.microsoft.com/office/drawing/2014/main" id="{930A6DF8-FF37-5BDA-F378-7B16E11FB63A}"/>
              </a:ext>
            </a:extLst>
          </p:cNvPr>
          <p:cNvSpPr>
            <a:spLocks noChangeArrowheads="1"/>
          </p:cNvSpPr>
          <p:nvPr/>
        </p:nvSpPr>
        <p:spPr bwMode="auto">
          <a:xfrm>
            <a:off x="0" y="6583363"/>
            <a:ext cx="18415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075" tIns="46038" rIns="92075" bIns="46038">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endParaRPr lang="en-US" altLang="en-US" sz="1200" b="1" i="1">
              <a:solidFill>
                <a:schemeClr val="accent2"/>
              </a:solidFill>
              <a:latin typeface="Book Antiqua" panose="02040602050305030304" pitchFamily="18" charset="0"/>
            </a:endParaRPr>
          </a:p>
        </p:txBody>
      </p:sp>
      <p:sp>
        <p:nvSpPr>
          <p:cNvPr id="533516" name="Rectangle 12">
            <a:extLst>
              <a:ext uri="{FF2B5EF4-FFF2-40B4-BE49-F238E27FC236}">
                <a16:creationId xmlns:a16="http://schemas.microsoft.com/office/drawing/2014/main" id="{1075043C-D4B0-61FC-341F-B71322C4DA18}"/>
              </a:ext>
            </a:extLst>
          </p:cNvPr>
          <p:cNvSpPr>
            <a:spLocks noGrp="1" noChangeArrowheads="1"/>
          </p:cNvSpPr>
          <p:nvPr>
            <p:ph type="subTitle" idx="1"/>
          </p:nvPr>
        </p:nvSpPr>
        <p:spPr>
          <a:xfrm>
            <a:off x="1219200" y="2552700"/>
            <a:ext cx="6489700" cy="2095500"/>
          </a:xfrm>
        </p:spPr>
        <p:txBody>
          <a:bodyPr/>
          <a:lstStyle/>
          <a:p>
            <a:pPr>
              <a:defRPr/>
            </a:pPr>
            <a:r>
              <a:rPr lang="en-US" sz="2400" b="1" dirty="0">
                <a:cs typeface="+mn-cs"/>
              </a:rPr>
              <a:t>CYBERCRIME!</a:t>
            </a:r>
          </a:p>
          <a:p>
            <a:pPr>
              <a:defRPr/>
            </a:pPr>
            <a:r>
              <a:rPr lang="en-US" sz="2400" b="1" dirty="0">
                <a:cs typeface="+mn-cs"/>
              </a:rPr>
              <a:t>IT Systems Security and Information Privacy in the Internet Era</a:t>
            </a:r>
          </a:p>
          <a:p>
            <a:pPr>
              <a:defRPr/>
            </a:pPr>
            <a:r>
              <a:rPr lang="en-US" sz="2400" b="1" dirty="0">
                <a:solidFill>
                  <a:srgbClr val="FF0000"/>
                </a:solidFill>
                <a:cs typeface="+mn-cs"/>
              </a:rPr>
              <a:t>What does it mean and why does it  matter?</a:t>
            </a:r>
            <a:endParaRPr lang="en-US" sz="1600" b="1" dirty="0">
              <a:cs typeface="+mn-cs"/>
            </a:endParaRPr>
          </a:p>
          <a:p>
            <a:pPr>
              <a:defRPr/>
            </a:pPr>
            <a:r>
              <a:rPr lang="en-US" dirty="0">
                <a:cs typeface="+mn-cs"/>
              </a:rPr>
              <a:t>Lecture 9</a:t>
            </a:r>
          </a:p>
        </p:txBody>
      </p:sp>
    </p:spTree>
  </p:cSld>
  <p:clrMapOvr>
    <a:masterClrMapping/>
  </p:clrMapOvr>
  <p:transition spd="med">
    <p:wipe dir="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39E35100-3A0D-9AB0-C7DA-4959D9A0A2D4}"/>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1CCB3133-E69D-854C-933E-644554D7FA08}" type="slidenum">
              <a:rPr lang="en-US" altLang="en-US" smtClean="0"/>
              <a:pPr>
                <a:spcBef>
                  <a:spcPct val="0"/>
                </a:spcBef>
                <a:buClrTx/>
                <a:buFontTx/>
                <a:buNone/>
                <a:defRPr/>
              </a:pPr>
              <a:t>20</a:t>
            </a:fld>
            <a:endParaRPr lang="en-US" altLang="en-US"/>
          </a:p>
        </p:txBody>
      </p:sp>
      <p:sp>
        <p:nvSpPr>
          <p:cNvPr id="47106" name="Rectangle 2">
            <a:extLst>
              <a:ext uri="{FF2B5EF4-FFF2-40B4-BE49-F238E27FC236}">
                <a16:creationId xmlns:a16="http://schemas.microsoft.com/office/drawing/2014/main" id="{9C72EC87-E7D0-D8EC-5899-79F663F69B6D}"/>
              </a:ext>
            </a:extLst>
          </p:cNvPr>
          <p:cNvSpPr>
            <a:spLocks noGrp="1" noChangeArrowheads="1"/>
          </p:cNvSpPr>
          <p:nvPr>
            <p:ph type="title"/>
          </p:nvPr>
        </p:nvSpPr>
        <p:spPr/>
        <p:txBody>
          <a:bodyPr/>
          <a:lstStyle/>
          <a:p>
            <a:r>
              <a:rPr lang="en-US" altLang="en-US"/>
              <a:t>Let</a:t>
            </a:r>
            <a:r>
              <a:rPr lang="ja-JP" altLang="en-US"/>
              <a:t>’</a:t>
            </a:r>
            <a:r>
              <a:rPr lang="en-US" altLang="ja-JP"/>
              <a:t>s just face it…</a:t>
            </a:r>
            <a:endParaRPr lang="en-US" altLang="en-US"/>
          </a:p>
        </p:txBody>
      </p:sp>
      <p:sp>
        <p:nvSpPr>
          <p:cNvPr id="47107" name="Rectangle 3">
            <a:extLst>
              <a:ext uri="{FF2B5EF4-FFF2-40B4-BE49-F238E27FC236}">
                <a16:creationId xmlns:a16="http://schemas.microsoft.com/office/drawing/2014/main" id="{75D2726D-519A-A317-D917-3CE4EE41AB4C}"/>
              </a:ext>
            </a:extLst>
          </p:cNvPr>
          <p:cNvSpPr>
            <a:spLocks noGrp="1" noChangeArrowheads="1"/>
          </p:cNvSpPr>
          <p:nvPr>
            <p:ph type="body" idx="1"/>
          </p:nvPr>
        </p:nvSpPr>
        <p:spPr>
          <a:xfrm>
            <a:off x="546100" y="1219200"/>
            <a:ext cx="8216900" cy="4876800"/>
          </a:xfrm>
        </p:spPr>
        <p:txBody>
          <a:bodyPr/>
          <a:lstStyle/>
          <a:p>
            <a:r>
              <a:rPr lang="en-US" altLang="en-US" sz="2000"/>
              <a:t>The security perimeter is gone</a:t>
            </a:r>
          </a:p>
          <a:p>
            <a:pPr lvl="1"/>
            <a:r>
              <a:rPr lang="en-US" altLang="en-US" sz="2000" b="1"/>
              <a:t>Too many inter-connected networks &amp; devices</a:t>
            </a:r>
          </a:p>
          <a:p>
            <a:pPr lvl="1"/>
            <a:r>
              <a:rPr lang="en-US" altLang="en-US" sz="2000" b="1"/>
              <a:t>Too many doors &amp; windows from one environment to another to secure the network in the old-fashioned way</a:t>
            </a:r>
          </a:p>
          <a:p>
            <a:pPr lvl="1"/>
            <a:r>
              <a:rPr lang="en-US" altLang="en-US" sz="2000" b="1"/>
              <a:t>Today, difficult to say with certainty where one network/system ends and another</a:t>
            </a:r>
            <a:r>
              <a:rPr lang="en-US" altLang="en-US" sz="2000"/>
              <a:t> </a:t>
            </a:r>
          </a:p>
          <a:p>
            <a:r>
              <a:rPr lang="en-US" altLang="en-US" sz="2000"/>
              <a:t>Due to complex series of interconnections, new/untested technology, people interactions, </a:t>
            </a:r>
            <a:r>
              <a:rPr lang="en-US" altLang="en-US" sz="2000" b="1">
                <a:solidFill>
                  <a:srgbClr val="FF9900"/>
                </a:solidFill>
              </a:rPr>
              <a:t>insecurity always remains</a:t>
            </a:r>
          </a:p>
          <a:p>
            <a:endParaRPr lang="en-US" altLang="en-US">
              <a:solidFill>
                <a:srgbClr val="FF9900"/>
              </a:solidFill>
            </a:endParaRPr>
          </a:p>
          <a:p>
            <a:pPr>
              <a:buFontTx/>
              <a:buNone/>
            </a:pPr>
            <a:r>
              <a:rPr lang="en-US" altLang="en-US" sz="2400">
                <a:solidFill>
                  <a:srgbClr val="FF0000"/>
                </a:solidFill>
              </a:rPr>
              <a:t>	</a:t>
            </a:r>
            <a:r>
              <a:rPr lang="en-US" altLang="en-US" sz="2400" b="1">
                <a:solidFill>
                  <a:srgbClr val="FF0000"/>
                </a:solidFill>
              </a:rPr>
              <a:t>=&gt; 100% security doesn</a:t>
            </a:r>
            <a:r>
              <a:rPr lang="ja-JP" altLang="en-US" sz="2400" b="1">
                <a:solidFill>
                  <a:srgbClr val="FF0000"/>
                </a:solidFill>
              </a:rPr>
              <a:t>’</a:t>
            </a:r>
            <a:r>
              <a:rPr lang="en-US" altLang="ja-JP" sz="2400" b="1">
                <a:solidFill>
                  <a:srgbClr val="FF0000"/>
                </a:solidFill>
              </a:rPr>
              <a:t>t exist</a:t>
            </a:r>
            <a:endParaRPr lang="en-US" altLang="ja-JP" sz="2800" b="1">
              <a:solidFill>
                <a:srgbClr val="FF9900"/>
              </a:solidFill>
            </a:endParaRPr>
          </a:p>
          <a:p>
            <a:pPr algn="r">
              <a:buFontTx/>
              <a:buNone/>
            </a:pPr>
            <a:r>
              <a:rPr lang="en-US" altLang="en-US"/>
              <a:t>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3">
            <a:extLst>
              <a:ext uri="{FF2B5EF4-FFF2-40B4-BE49-F238E27FC236}">
                <a16:creationId xmlns:a16="http://schemas.microsoft.com/office/drawing/2014/main" id="{30E21A35-C88C-BDB3-98F8-B1C0FB50E3D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7909A3B7-79FE-E94B-8428-2A7A2CD0865C}" type="slidenum">
              <a:rPr lang="en-US" altLang="en-US" smtClean="0"/>
              <a:pPr>
                <a:spcBef>
                  <a:spcPct val="0"/>
                </a:spcBef>
                <a:buClrTx/>
                <a:buFontTx/>
                <a:buNone/>
                <a:defRPr/>
              </a:pPr>
              <a:t>21</a:t>
            </a:fld>
            <a:endParaRPr lang="en-US" altLang="en-US"/>
          </a:p>
        </p:txBody>
      </p:sp>
      <p:sp>
        <p:nvSpPr>
          <p:cNvPr id="747522" name="Rectangle 2">
            <a:extLst>
              <a:ext uri="{FF2B5EF4-FFF2-40B4-BE49-F238E27FC236}">
                <a16:creationId xmlns:a16="http://schemas.microsoft.com/office/drawing/2014/main" id="{37FECBDD-5D35-23FA-27AF-A2425F15F2F3}"/>
              </a:ext>
            </a:extLst>
          </p:cNvPr>
          <p:cNvSpPr>
            <a:spLocks noGrp="1" noChangeArrowheads="1"/>
          </p:cNvSpPr>
          <p:nvPr>
            <p:ph type="title"/>
          </p:nvPr>
        </p:nvSpPr>
        <p:spPr>
          <a:xfrm>
            <a:off x="468313" y="142875"/>
            <a:ext cx="8448675" cy="538163"/>
          </a:xfrm>
        </p:spPr>
        <p:txBody>
          <a:bodyPr/>
          <a:lstStyle/>
          <a:p>
            <a:pPr>
              <a:defRPr/>
            </a:pPr>
            <a:r>
              <a:rPr lang="en-US">
                <a:cs typeface="+mj-cs"/>
              </a:rPr>
              <a:t>Security as a Discipline</a:t>
            </a:r>
          </a:p>
        </p:txBody>
      </p:sp>
      <p:sp>
        <p:nvSpPr>
          <p:cNvPr id="747523" name="Rectangle 3">
            <a:extLst>
              <a:ext uri="{FF2B5EF4-FFF2-40B4-BE49-F238E27FC236}">
                <a16:creationId xmlns:a16="http://schemas.microsoft.com/office/drawing/2014/main" id="{192B378E-4EDB-6648-299F-8FB7507E6D9D}"/>
              </a:ext>
            </a:extLst>
          </p:cNvPr>
          <p:cNvSpPr>
            <a:spLocks noGrp="1" noChangeArrowheads="1"/>
          </p:cNvSpPr>
          <p:nvPr>
            <p:ph type="body" idx="4294967295"/>
          </p:nvPr>
        </p:nvSpPr>
        <p:spPr>
          <a:xfrm>
            <a:off x="0" y="1104900"/>
            <a:ext cx="8450263" cy="4381500"/>
          </a:xfrm>
        </p:spPr>
        <p:txBody>
          <a:bodyPr/>
          <a:lstStyle/>
          <a:p>
            <a:pPr>
              <a:defRPr/>
            </a:pPr>
            <a:r>
              <a:rPr lang="en-US" dirty="0">
                <a:cs typeface="+mn-cs"/>
              </a:rPr>
              <a:t>There are several important aspects, or tenets of security</a:t>
            </a:r>
          </a:p>
          <a:p>
            <a:pPr lvl="1">
              <a:defRPr/>
            </a:pPr>
            <a:r>
              <a:rPr lang="en-US" b="1" dirty="0"/>
              <a:t>Identification/Authentication</a:t>
            </a:r>
          </a:p>
          <a:p>
            <a:pPr lvl="1">
              <a:defRPr/>
            </a:pPr>
            <a:r>
              <a:rPr lang="en-US" b="1" dirty="0"/>
              <a:t>Authorization </a:t>
            </a:r>
          </a:p>
          <a:p>
            <a:pPr lvl="1">
              <a:defRPr/>
            </a:pPr>
            <a:r>
              <a:rPr lang="en-US" b="1" dirty="0"/>
              <a:t>Privacy</a:t>
            </a:r>
          </a:p>
          <a:p>
            <a:pPr lvl="1">
              <a:defRPr/>
            </a:pPr>
            <a:r>
              <a:rPr lang="en-US" b="1" dirty="0"/>
              <a:t>Information integrity</a:t>
            </a:r>
          </a:p>
          <a:p>
            <a:pPr lvl="1">
              <a:defRPr/>
            </a:pPr>
            <a:r>
              <a:rPr lang="en-US" b="1" dirty="0"/>
              <a:t>Non-repudiation</a:t>
            </a:r>
            <a:endParaRPr lang="en-US" dirty="0"/>
          </a:p>
          <a:p>
            <a:pPr lvl="1">
              <a:defRPr/>
            </a:pPr>
            <a:r>
              <a:rPr lang="en-US" b="1" dirty="0"/>
              <a:t>System Availability</a:t>
            </a:r>
            <a:endParaRPr lang="en-US" dirty="0"/>
          </a:p>
          <a:p>
            <a:pPr>
              <a:defRPr/>
            </a:pPr>
            <a:r>
              <a:rPr lang="en-US" dirty="0">
                <a:cs typeface="+mn-cs"/>
              </a:rPr>
              <a:t>Security Enablers</a:t>
            </a:r>
          </a:p>
          <a:p>
            <a:pPr lvl="1">
              <a:defRPr/>
            </a:pPr>
            <a:r>
              <a:rPr lang="en-US" b="1" dirty="0"/>
              <a:t>Encryption</a:t>
            </a:r>
          </a:p>
          <a:p>
            <a:pPr lvl="1">
              <a:defRPr/>
            </a:pPr>
            <a:r>
              <a:rPr lang="en-US" b="1" dirty="0"/>
              <a:t>Digital Signatures</a:t>
            </a:r>
          </a:p>
          <a:p>
            <a:pPr lvl="1">
              <a:defRPr/>
            </a:pPr>
            <a:r>
              <a:rPr lang="en-US" b="1" dirty="0"/>
              <a:t>Public Key Infrastructure</a:t>
            </a:r>
          </a:p>
          <a:p>
            <a:pPr lvl="1">
              <a:defRPr/>
            </a:pPr>
            <a:r>
              <a:rPr lang="en-US" b="1" dirty="0"/>
              <a:t>Redundancy and Fault Tolerance</a:t>
            </a:r>
          </a:p>
          <a:p>
            <a:pPr lvl="1">
              <a:defRPr/>
            </a:pPr>
            <a:r>
              <a:rPr lang="en-US" b="1" dirty="0"/>
              <a:t>Biometrics</a:t>
            </a:r>
          </a:p>
          <a:p>
            <a:pPr lvl="1">
              <a:defRPr/>
            </a:pPr>
            <a:r>
              <a:rPr lang="en-US" b="1" dirty="0"/>
              <a:t>Virus and Malware Detection</a:t>
            </a:r>
            <a:endParaRPr lang="en-US" dirty="0"/>
          </a:p>
        </p:txBody>
      </p:sp>
    </p:spTree>
  </p:cSld>
  <p:clrMapOvr>
    <a:masterClrMapping/>
  </p:clrMapOvr>
  <p:transition spd="med">
    <p:zo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CC23ADE7-8642-C6F2-2C97-9CA7B949A736}"/>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D6AFAD9-D53D-634E-8989-8B591176E9EE}" type="slidenum">
              <a:rPr lang="en-US" altLang="en-US" smtClean="0"/>
              <a:pPr>
                <a:spcBef>
                  <a:spcPct val="0"/>
                </a:spcBef>
                <a:buClrTx/>
                <a:buFontTx/>
                <a:buNone/>
                <a:defRPr/>
              </a:pPr>
              <a:t>22</a:t>
            </a:fld>
            <a:endParaRPr lang="en-US" altLang="en-US"/>
          </a:p>
        </p:txBody>
      </p:sp>
      <p:sp>
        <p:nvSpPr>
          <p:cNvPr id="809986" name="Rectangle 2">
            <a:extLst>
              <a:ext uri="{FF2B5EF4-FFF2-40B4-BE49-F238E27FC236}">
                <a16:creationId xmlns:a16="http://schemas.microsoft.com/office/drawing/2014/main" id="{F175755D-B69D-496D-3284-364B446ED03F}"/>
              </a:ext>
            </a:extLst>
          </p:cNvPr>
          <p:cNvSpPr>
            <a:spLocks noGrp="1" noChangeArrowheads="1"/>
          </p:cNvSpPr>
          <p:nvPr>
            <p:ph type="title"/>
          </p:nvPr>
        </p:nvSpPr>
        <p:spPr/>
        <p:txBody>
          <a:bodyPr/>
          <a:lstStyle/>
          <a:p>
            <a:pPr>
              <a:defRPr/>
            </a:pPr>
            <a:r>
              <a:rPr lang="en-US">
                <a:cs typeface="+mj-cs"/>
              </a:rPr>
              <a:t>What is Authentication ?</a:t>
            </a:r>
          </a:p>
        </p:txBody>
      </p:sp>
      <p:sp>
        <p:nvSpPr>
          <p:cNvPr id="51203" name="Rectangle 3">
            <a:extLst>
              <a:ext uri="{FF2B5EF4-FFF2-40B4-BE49-F238E27FC236}">
                <a16:creationId xmlns:a16="http://schemas.microsoft.com/office/drawing/2014/main" id="{987FFFA6-F41B-F50F-B7AC-BB700CAEC01B}"/>
              </a:ext>
            </a:extLst>
          </p:cNvPr>
          <p:cNvSpPr>
            <a:spLocks noGrp="1" noChangeArrowheads="1"/>
          </p:cNvSpPr>
          <p:nvPr>
            <p:ph type="body" idx="1"/>
          </p:nvPr>
        </p:nvSpPr>
        <p:spPr/>
        <p:txBody>
          <a:bodyPr/>
          <a:lstStyle/>
          <a:p>
            <a:r>
              <a:rPr lang="en-US" altLang="en-US"/>
              <a:t>Answers the question  </a:t>
            </a:r>
            <a:r>
              <a:rPr lang="ja-JP" altLang="en-US"/>
              <a:t>“</a:t>
            </a:r>
            <a:r>
              <a:rPr lang="en-US" altLang="ja-JP"/>
              <a:t>Who am I?</a:t>
            </a:r>
            <a:r>
              <a:rPr lang="ja-JP" altLang="en-US"/>
              <a:t>”</a:t>
            </a:r>
            <a:endParaRPr lang="en-US" altLang="ja-JP"/>
          </a:p>
          <a:p>
            <a:r>
              <a:rPr lang="en-US" altLang="en-US"/>
              <a:t>Can be implemented with weak or strong methods but usually involves 	</a:t>
            </a:r>
            <a:r>
              <a:rPr lang="en-US" altLang="en-US">
                <a:solidFill>
                  <a:srgbClr val="FF0000"/>
                </a:solidFill>
              </a:rPr>
              <a:t>something you know, something you have, and/or something you are</a:t>
            </a:r>
          </a:p>
          <a:p>
            <a:pPr lvl="1"/>
            <a:r>
              <a:rPr lang="en-US" altLang="en-US" b="1"/>
              <a:t>User ID</a:t>
            </a:r>
          </a:p>
          <a:p>
            <a:pPr lvl="1"/>
            <a:r>
              <a:rPr lang="en-US" altLang="en-US" b="1"/>
              <a:t>Passwords</a:t>
            </a:r>
          </a:p>
          <a:p>
            <a:pPr lvl="1"/>
            <a:r>
              <a:rPr lang="en-US" altLang="en-US" b="1"/>
              <a:t>Other </a:t>
            </a:r>
            <a:r>
              <a:rPr lang="ja-JP" altLang="en-US" b="1"/>
              <a:t>“</a:t>
            </a:r>
            <a:r>
              <a:rPr lang="en-US" altLang="ja-JP" b="1"/>
              <a:t>secret</a:t>
            </a:r>
            <a:r>
              <a:rPr lang="ja-JP" altLang="en-US" b="1"/>
              <a:t>”</a:t>
            </a:r>
            <a:r>
              <a:rPr lang="en-US" altLang="ja-JP" b="1"/>
              <a:t> info</a:t>
            </a:r>
          </a:p>
          <a:p>
            <a:pPr lvl="1"/>
            <a:r>
              <a:rPr lang="en-US" altLang="en-US" b="1"/>
              <a:t>Digital Tokens or Certificates</a:t>
            </a:r>
          </a:p>
          <a:p>
            <a:pPr lvl="1"/>
            <a:r>
              <a:rPr lang="en-US" altLang="en-US" b="1"/>
              <a:t>Biometrics</a:t>
            </a:r>
            <a:endParaRPr lang="en-US" altLang="en-US"/>
          </a:p>
          <a:p>
            <a:r>
              <a:rPr lang="en-US" altLang="en-US"/>
              <a:t>It is the most common area of attack on IT systems because it opens so many other doors</a:t>
            </a:r>
          </a:p>
          <a:p>
            <a:r>
              <a:rPr lang="en-US" altLang="en-US"/>
              <a:t>Consumers are very vulnerable to attacks in this area because they are not very good at keeping secrets</a:t>
            </a:r>
          </a:p>
          <a:p>
            <a:r>
              <a:rPr lang="en-US" altLang="en-US"/>
              <a:t>Vulnerable to </a:t>
            </a:r>
            <a:r>
              <a:rPr lang="ja-JP" altLang="en-US"/>
              <a:t>“</a:t>
            </a:r>
            <a:r>
              <a:rPr lang="en-US" altLang="ja-JP"/>
              <a:t>Social Engineering</a:t>
            </a:r>
            <a:r>
              <a:rPr lang="ja-JP" altLang="en-US"/>
              <a:t>”</a:t>
            </a:r>
            <a:endParaRPr lang="en-US" altLang="en-US"/>
          </a:p>
        </p:txBody>
      </p:sp>
    </p:spTree>
  </p:cSld>
  <p:clrMapOvr>
    <a:masterClrMapping/>
  </p:clrMapOvr>
  <p:transition spd="med">
    <p:zo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1DFBD359-13C4-B7AA-3A4E-01F4AB57AA49}"/>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BECACB30-F053-C942-B88D-7C1B694A1320}" type="slidenum">
              <a:rPr lang="en-US" altLang="en-US" smtClean="0"/>
              <a:pPr>
                <a:spcBef>
                  <a:spcPct val="0"/>
                </a:spcBef>
                <a:buClrTx/>
                <a:buFontTx/>
                <a:buNone/>
                <a:defRPr/>
              </a:pPr>
              <a:t>23</a:t>
            </a:fld>
            <a:endParaRPr lang="en-US" altLang="en-US"/>
          </a:p>
        </p:txBody>
      </p:sp>
      <p:sp>
        <p:nvSpPr>
          <p:cNvPr id="761858" name="Rectangle 2">
            <a:extLst>
              <a:ext uri="{FF2B5EF4-FFF2-40B4-BE49-F238E27FC236}">
                <a16:creationId xmlns:a16="http://schemas.microsoft.com/office/drawing/2014/main" id="{BDABC7BC-A53E-D239-0CD6-87D3C24C0308}"/>
              </a:ext>
            </a:extLst>
          </p:cNvPr>
          <p:cNvSpPr>
            <a:spLocks noGrp="1" noChangeArrowheads="1"/>
          </p:cNvSpPr>
          <p:nvPr>
            <p:ph type="title"/>
          </p:nvPr>
        </p:nvSpPr>
        <p:spPr/>
        <p:txBody>
          <a:bodyPr/>
          <a:lstStyle/>
          <a:p>
            <a:pPr>
              <a:defRPr/>
            </a:pPr>
            <a:r>
              <a:rPr lang="en-US" dirty="0">
                <a:cs typeface="+mj-cs"/>
              </a:rPr>
              <a:t>Authentication</a:t>
            </a:r>
          </a:p>
        </p:txBody>
      </p:sp>
      <p:sp>
        <p:nvSpPr>
          <p:cNvPr id="53251" name="Rectangle 3">
            <a:extLst>
              <a:ext uri="{FF2B5EF4-FFF2-40B4-BE49-F238E27FC236}">
                <a16:creationId xmlns:a16="http://schemas.microsoft.com/office/drawing/2014/main" id="{88073267-9FA8-48C7-E4D1-34B839CAE1BE}"/>
              </a:ext>
            </a:extLst>
          </p:cNvPr>
          <p:cNvSpPr>
            <a:spLocks noGrp="1" noChangeArrowheads="1"/>
          </p:cNvSpPr>
          <p:nvPr>
            <p:ph type="body" idx="1"/>
          </p:nvPr>
        </p:nvSpPr>
        <p:spPr>
          <a:xfrm>
            <a:off x="346075" y="1104900"/>
            <a:ext cx="5780088" cy="5543550"/>
          </a:xfrm>
        </p:spPr>
        <p:txBody>
          <a:bodyPr/>
          <a:lstStyle/>
          <a:p>
            <a:pPr>
              <a:lnSpc>
                <a:spcPct val="90000"/>
              </a:lnSpc>
            </a:pPr>
            <a:r>
              <a:rPr lang="en-US" altLang="en-US" b="1"/>
              <a:t>Process to positively identify a party participating in electronic interaction</a:t>
            </a:r>
            <a:endParaRPr lang="en-US" altLang="en-US"/>
          </a:p>
          <a:p>
            <a:pPr>
              <a:lnSpc>
                <a:spcPct val="90000"/>
              </a:lnSpc>
            </a:pPr>
            <a:r>
              <a:rPr lang="en-US" altLang="en-US" b="1"/>
              <a:t>Attempting to answer the question: </a:t>
            </a:r>
          </a:p>
          <a:p>
            <a:pPr lvl="1">
              <a:lnSpc>
                <a:spcPct val="90000"/>
              </a:lnSpc>
            </a:pPr>
            <a:r>
              <a:rPr lang="en-US" altLang="en-US" b="1"/>
              <a:t>who are you (identify)</a:t>
            </a:r>
          </a:p>
          <a:p>
            <a:pPr lvl="1">
              <a:lnSpc>
                <a:spcPct val="90000"/>
              </a:lnSpc>
            </a:pPr>
            <a:r>
              <a:rPr lang="en-US" altLang="en-US" b="1"/>
              <a:t>are you who you say you are (confirm)</a:t>
            </a:r>
          </a:p>
          <a:p>
            <a:pPr>
              <a:lnSpc>
                <a:spcPct val="90000"/>
              </a:lnSpc>
            </a:pPr>
            <a:r>
              <a:rPr lang="en-US" altLang="en-US" b="1"/>
              <a:t>Methods based on:</a:t>
            </a:r>
          </a:p>
          <a:p>
            <a:pPr lvl="1">
              <a:lnSpc>
                <a:spcPct val="90000"/>
              </a:lnSpc>
            </a:pPr>
            <a:r>
              <a:rPr lang="en-US" altLang="en-US" b="1"/>
              <a:t>Who you are (…fingerprint, retina, DNA) </a:t>
            </a:r>
          </a:p>
          <a:p>
            <a:pPr lvl="1">
              <a:lnSpc>
                <a:spcPct val="90000"/>
              </a:lnSpc>
            </a:pPr>
            <a:r>
              <a:rPr lang="en-US" altLang="en-US" b="1"/>
              <a:t>What you know (…password, PIN)</a:t>
            </a:r>
          </a:p>
          <a:p>
            <a:pPr lvl="1">
              <a:lnSpc>
                <a:spcPct val="90000"/>
              </a:lnSpc>
            </a:pPr>
            <a:r>
              <a:rPr lang="en-US" altLang="en-US" b="1"/>
              <a:t>What you have (…cards, digital certificates)</a:t>
            </a:r>
          </a:p>
          <a:p>
            <a:pPr>
              <a:lnSpc>
                <a:spcPct val="90000"/>
              </a:lnSpc>
            </a:pPr>
            <a:r>
              <a:rPr lang="en-US" altLang="en-US" b="1"/>
              <a:t>Examples:</a:t>
            </a:r>
          </a:p>
          <a:p>
            <a:pPr lvl="1">
              <a:lnSpc>
                <a:spcPct val="90000"/>
              </a:lnSpc>
            </a:pPr>
            <a:r>
              <a:rPr lang="en-US" altLang="en-US" b="1"/>
              <a:t>UserID/Passwords</a:t>
            </a:r>
          </a:p>
          <a:p>
            <a:pPr lvl="1">
              <a:lnSpc>
                <a:spcPct val="90000"/>
              </a:lnSpc>
            </a:pPr>
            <a:r>
              <a:rPr lang="en-US" altLang="en-US" b="1"/>
              <a:t>Cards (mag-stripe and chip)</a:t>
            </a:r>
          </a:p>
          <a:p>
            <a:pPr lvl="1">
              <a:lnSpc>
                <a:spcPct val="90000"/>
              </a:lnSpc>
            </a:pPr>
            <a:r>
              <a:rPr lang="en-US" altLang="en-US" b="1"/>
              <a:t>PINs</a:t>
            </a:r>
          </a:p>
          <a:p>
            <a:pPr lvl="1">
              <a:lnSpc>
                <a:spcPct val="90000"/>
              </a:lnSpc>
            </a:pPr>
            <a:r>
              <a:rPr lang="en-US" altLang="en-US" b="1"/>
              <a:t>Biometrics</a:t>
            </a:r>
          </a:p>
          <a:p>
            <a:pPr lvl="1">
              <a:lnSpc>
                <a:spcPct val="90000"/>
              </a:lnSpc>
            </a:pPr>
            <a:r>
              <a:rPr lang="en-US" altLang="en-US" b="1"/>
              <a:t>Digital Certificates</a:t>
            </a:r>
          </a:p>
          <a:p>
            <a:pPr>
              <a:lnSpc>
                <a:spcPct val="90000"/>
              </a:lnSpc>
            </a:pPr>
            <a:endParaRPr lang="en-US" altLang="en-US"/>
          </a:p>
        </p:txBody>
      </p:sp>
      <p:sp>
        <p:nvSpPr>
          <p:cNvPr id="53252" name="Rectangle 8">
            <a:extLst>
              <a:ext uri="{FF2B5EF4-FFF2-40B4-BE49-F238E27FC236}">
                <a16:creationId xmlns:a16="http://schemas.microsoft.com/office/drawing/2014/main" id="{6B3395B1-7D5C-EC1D-4DE7-D06B087DA4CA}"/>
              </a:ext>
            </a:extLst>
          </p:cNvPr>
          <p:cNvSpPr>
            <a:spLocks noChangeArrowheads="1"/>
          </p:cNvSpPr>
          <p:nvPr/>
        </p:nvSpPr>
        <p:spPr bwMode="auto">
          <a:xfrm>
            <a:off x="6243638" y="923925"/>
            <a:ext cx="914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endParaRPr lang="en-US" altLang="en-US">
              <a:solidFill>
                <a:schemeClr val="tx1"/>
              </a:solidFill>
            </a:endParaRPr>
          </a:p>
        </p:txBody>
      </p:sp>
      <p:pic>
        <p:nvPicPr>
          <p:cNvPr id="53253" name="Picture 1" descr="mage result for computer security cartoons">
            <a:hlinkClick r:id="rId3"/>
            <a:extLst>
              <a:ext uri="{FF2B5EF4-FFF2-40B4-BE49-F238E27FC236}">
                <a16:creationId xmlns:a16="http://schemas.microsoft.com/office/drawing/2014/main" id="{422EFFFA-D40A-F4A1-8BAD-D3669520B5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1038" y="1381125"/>
            <a:ext cx="2833687" cy="414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4" name="Rectangle 9">
            <a:extLst>
              <a:ext uri="{FF2B5EF4-FFF2-40B4-BE49-F238E27FC236}">
                <a16:creationId xmlns:a16="http://schemas.microsoft.com/office/drawing/2014/main" id="{7D249DD0-432C-3DA2-FC44-591CA64F1F94}"/>
              </a:ext>
            </a:extLst>
          </p:cNvPr>
          <p:cNvSpPr>
            <a:spLocks noChangeArrowheads="1"/>
          </p:cNvSpPr>
          <p:nvPr/>
        </p:nvSpPr>
        <p:spPr bwMode="auto">
          <a:xfrm>
            <a:off x="6243638" y="474662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endParaRPr lang="en-US" altLang="en-US">
              <a:solidFill>
                <a:schemeClr val="tx1"/>
              </a:solidFill>
            </a:endParaRPr>
          </a:p>
        </p:txBody>
      </p:sp>
    </p:spTree>
  </p:cSld>
  <p:clrMapOvr>
    <a:masterClrMapping/>
  </p:clrMapOvr>
  <p:transition spd="med">
    <p:zo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2">
            <a:extLst>
              <a:ext uri="{FF2B5EF4-FFF2-40B4-BE49-F238E27FC236}">
                <a16:creationId xmlns:a16="http://schemas.microsoft.com/office/drawing/2014/main" id="{E948B679-92EF-9442-DF7E-9D284103D3D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C804E479-DD53-D045-BCD1-7073B89230E5}" type="slidenum">
              <a:rPr lang="en-US" altLang="en-US" smtClean="0"/>
              <a:pPr>
                <a:spcBef>
                  <a:spcPct val="0"/>
                </a:spcBef>
                <a:buClrTx/>
                <a:buFontTx/>
                <a:buNone/>
                <a:defRPr/>
              </a:pPr>
              <a:t>24</a:t>
            </a:fld>
            <a:endParaRPr lang="en-US" altLang="en-US"/>
          </a:p>
        </p:txBody>
      </p:sp>
      <p:sp>
        <p:nvSpPr>
          <p:cNvPr id="828420" name="Rectangle 4">
            <a:extLst>
              <a:ext uri="{FF2B5EF4-FFF2-40B4-BE49-F238E27FC236}">
                <a16:creationId xmlns:a16="http://schemas.microsoft.com/office/drawing/2014/main" id="{365DC49B-6E44-BB9C-0F26-AC5AAD8CDC92}"/>
              </a:ext>
            </a:extLst>
          </p:cNvPr>
          <p:cNvSpPr>
            <a:spLocks noGrp="1" noChangeArrowheads="1"/>
          </p:cNvSpPr>
          <p:nvPr>
            <p:ph type="title"/>
          </p:nvPr>
        </p:nvSpPr>
        <p:spPr/>
        <p:txBody>
          <a:bodyPr/>
          <a:lstStyle/>
          <a:p>
            <a:pPr>
              <a:defRPr/>
            </a:pPr>
            <a:r>
              <a:rPr lang="en-US">
                <a:cs typeface="+mj-cs"/>
              </a:rPr>
              <a:t>Sample Digital Token</a:t>
            </a:r>
          </a:p>
        </p:txBody>
      </p:sp>
      <p:sp>
        <p:nvSpPr>
          <p:cNvPr id="55299" name="Rectangle 5">
            <a:extLst>
              <a:ext uri="{FF2B5EF4-FFF2-40B4-BE49-F238E27FC236}">
                <a16:creationId xmlns:a16="http://schemas.microsoft.com/office/drawing/2014/main" id="{14FD3D79-4A85-1357-CD66-283DDD41B073}"/>
              </a:ext>
            </a:extLst>
          </p:cNvPr>
          <p:cNvSpPr>
            <a:spLocks noChangeArrowheads="1"/>
          </p:cNvSpPr>
          <p:nvPr/>
        </p:nvSpPr>
        <p:spPr bwMode="auto">
          <a:xfrm>
            <a:off x="1722438" y="4229100"/>
            <a:ext cx="4964112" cy="115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en-US" sz="1000" b="1">
                <a:solidFill>
                  <a:srgbClr val="FFFFFF"/>
                </a:solidFill>
              </a:rPr>
              <a:t>  </a:t>
            </a:r>
            <a:r>
              <a:rPr lang="en-US" altLang="en-US" sz="7000" b="1">
                <a:solidFill>
                  <a:srgbClr val="FFFFFF"/>
                </a:solidFill>
              </a:rPr>
              <a:t> </a:t>
            </a:r>
            <a:r>
              <a:rPr lang="en-US" altLang="en-US" sz="1000" b="1">
                <a:solidFill>
                  <a:srgbClr val="FFFFFF"/>
                </a:solidFill>
              </a:rPr>
              <a:t>                 </a:t>
            </a:r>
            <a:r>
              <a:rPr lang="en-US" altLang="en-US" sz="1800" b="1">
                <a:solidFill>
                  <a:srgbClr val="FFFFFF"/>
                </a:solidFill>
              </a:rPr>
              <a:t> Token-Based Digital Identity</a:t>
            </a:r>
            <a:r>
              <a:rPr lang="en-US" altLang="en-US" sz="1000" b="1">
                <a:solidFill>
                  <a:srgbClr val="FFFFFF"/>
                </a:solidFill>
              </a:rPr>
              <a:t> </a:t>
            </a:r>
          </a:p>
        </p:txBody>
      </p:sp>
      <p:pic>
        <p:nvPicPr>
          <p:cNvPr id="55300" name="Picture 6" descr="keychain_token">
            <a:extLst>
              <a:ext uri="{FF2B5EF4-FFF2-40B4-BE49-F238E27FC236}">
                <a16:creationId xmlns:a16="http://schemas.microsoft.com/office/drawing/2014/main" id="{4C33F37B-5CD9-9B0A-3D17-FD4FB7C4DE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8538" y="1239838"/>
            <a:ext cx="4068762" cy="277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zo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5788ED0B-0FCD-AD2A-AF2F-9DD98CD55A78}"/>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EA68C53-4245-324C-8F38-D90E3FE7BF9B}" type="slidenum">
              <a:rPr lang="en-US" altLang="en-US" smtClean="0"/>
              <a:pPr>
                <a:spcBef>
                  <a:spcPct val="0"/>
                </a:spcBef>
                <a:buClrTx/>
                <a:buFontTx/>
                <a:buNone/>
                <a:defRPr/>
              </a:pPr>
              <a:t>25</a:t>
            </a:fld>
            <a:endParaRPr lang="en-US" altLang="en-US"/>
          </a:p>
        </p:txBody>
      </p:sp>
      <p:sp>
        <p:nvSpPr>
          <p:cNvPr id="771074" name="Rectangle 2">
            <a:extLst>
              <a:ext uri="{FF2B5EF4-FFF2-40B4-BE49-F238E27FC236}">
                <a16:creationId xmlns:a16="http://schemas.microsoft.com/office/drawing/2014/main" id="{E7946EE0-E5E1-2CBC-AD15-D77E293042F3}"/>
              </a:ext>
            </a:extLst>
          </p:cNvPr>
          <p:cNvSpPr>
            <a:spLocks noGrp="1" noChangeArrowheads="1"/>
          </p:cNvSpPr>
          <p:nvPr>
            <p:ph type="title"/>
          </p:nvPr>
        </p:nvSpPr>
        <p:spPr/>
        <p:txBody>
          <a:bodyPr/>
          <a:lstStyle/>
          <a:p>
            <a:pPr>
              <a:defRPr/>
            </a:pPr>
            <a:r>
              <a:rPr lang="en-US">
                <a:cs typeface="+mj-cs"/>
              </a:rPr>
              <a:t>Currently used biometric technologies</a:t>
            </a:r>
          </a:p>
        </p:txBody>
      </p:sp>
      <p:sp>
        <p:nvSpPr>
          <p:cNvPr id="771075" name="Rectangle 3">
            <a:extLst>
              <a:ext uri="{FF2B5EF4-FFF2-40B4-BE49-F238E27FC236}">
                <a16:creationId xmlns:a16="http://schemas.microsoft.com/office/drawing/2014/main" id="{B8E2F0A8-EB9D-E060-6A87-89A6568FF615}"/>
              </a:ext>
            </a:extLst>
          </p:cNvPr>
          <p:cNvSpPr>
            <a:spLocks noGrp="1" noChangeArrowheads="1"/>
          </p:cNvSpPr>
          <p:nvPr>
            <p:ph type="body" idx="1"/>
          </p:nvPr>
        </p:nvSpPr>
        <p:spPr/>
        <p:txBody>
          <a:bodyPr/>
          <a:lstStyle/>
          <a:p>
            <a:pPr>
              <a:defRPr/>
            </a:pPr>
            <a:r>
              <a:rPr lang="en-US" sz="2000" dirty="0">
                <a:cs typeface="+mn-cs"/>
              </a:rPr>
              <a:t>Fingerprint verification</a:t>
            </a:r>
          </a:p>
          <a:p>
            <a:pPr>
              <a:defRPr/>
            </a:pPr>
            <a:r>
              <a:rPr lang="en-US" sz="2000" dirty="0">
                <a:cs typeface="+mn-cs"/>
              </a:rPr>
              <a:t>Hand geometry</a:t>
            </a:r>
          </a:p>
          <a:p>
            <a:pPr>
              <a:defRPr/>
            </a:pPr>
            <a:r>
              <a:rPr lang="en-US" sz="2000" dirty="0">
                <a:cs typeface="+mn-cs"/>
              </a:rPr>
              <a:t>Voice verification</a:t>
            </a:r>
          </a:p>
          <a:p>
            <a:pPr>
              <a:defRPr/>
            </a:pPr>
            <a:r>
              <a:rPr lang="en-US" sz="2000" dirty="0">
                <a:cs typeface="+mn-cs"/>
              </a:rPr>
              <a:t>Retinal scanning</a:t>
            </a:r>
          </a:p>
          <a:p>
            <a:pPr>
              <a:defRPr/>
            </a:pPr>
            <a:r>
              <a:rPr lang="en-US" sz="2000" dirty="0">
                <a:cs typeface="+mn-cs"/>
              </a:rPr>
              <a:t>Iris scanning</a:t>
            </a:r>
          </a:p>
          <a:p>
            <a:pPr>
              <a:defRPr/>
            </a:pPr>
            <a:r>
              <a:rPr lang="en-US" sz="2000" dirty="0">
                <a:cs typeface="+mn-cs"/>
              </a:rPr>
              <a:t>Signature verification</a:t>
            </a:r>
          </a:p>
          <a:p>
            <a:pPr>
              <a:defRPr/>
            </a:pPr>
            <a:r>
              <a:rPr lang="en-US" sz="2000" dirty="0">
                <a:cs typeface="+mn-cs"/>
              </a:rPr>
              <a:t>Facial verification</a:t>
            </a:r>
          </a:p>
          <a:p>
            <a:pPr>
              <a:defRPr/>
            </a:pPr>
            <a:r>
              <a:rPr lang="en-US" sz="2000" dirty="0">
                <a:cs typeface="+mn-cs"/>
              </a:rPr>
              <a:t>Keyboard Dynamics</a:t>
            </a:r>
          </a:p>
        </p:txBody>
      </p:sp>
    </p:spTree>
  </p:cSld>
  <p:clrMapOvr>
    <a:masterClrMapping/>
  </p:clrMapOvr>
  <p:transition spd="med">
    <p:zo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FB9077BB-E51A-0F08-548B-E226C9897215}"/>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8D48FC4-8575-B949-9EF3-D0CBCDF6EBC3}" type="slidenum">
              <a:rPr lang="en-US" altLang="en-US" smtClean="0"/>
              <a:pPr>
                <a:spcBef>
                  <a:spcPct val="0"/>
                </a:spcBef>
                <a:buClrTx/>
                <a:buFontTx/>
                <a:buNone/>
                <a:defRPr/>
              </a:pPr>
              <a:t>26</a:t>
            </a:fld>
            <a:endParaRPr lang="en-US" altLang="en-US"/>
          </a:p>
        </p:txBody>
      </p:sp>
      <p:sp>
        <p:nvSpPr>
          <p:cNvPr id="813058" name="Rectangle 2">
            <a:extLst>
              <a:ext uri="{FF2B5EF4-FFF2-40B4-BE49-F238E27FC236}">
                <a16:creationId xmlns:a16="http://schemas.microsoft.com/office/drawing/2014/main" id="{E14A93C5-5300-21DA-2B27-60397A7D02A1}"/>
              </a:ext>
            </a:extLst>
          </p:cNvPr>
          <p:cNvSpPr>
            <a:spLocks noGrp="1" noChangeArrowheads="1"/>
          </p:cNvSpPr>
          <p:nvPr>
            <p:ph type="title"/>
          </p:nvPr>
        </p:nvSpPr>
        <p:spPr/>
        <p:txBody>
          <a:bodyPr/>
          <a:lstStyle/>
          <a:p>
            <a:pPr>
              <a:defRPr/>
            </a:pPr>
            <a:r>
              <a:rPr lang="en-US">
                <a:cs typeface="+mj-cs"/>
              </a:rPr>
              <a:t>Digital Certificates</a:t>
            </a:r>
          </a:p>
        </p:txBody>
      </p:sp>
      <p:sp>
        <p:nvSpPr>
          <p:cNvPr id="59395" name="Rectangle 3">
            <a:extLst>
              <a:ext uri="{FF2B5EF4-FFF2-40B4-BE49-F238E27FC236}">
                <a16:creationId xmlns:a16="http://schemas.microsoft.com/office/drawing/2014/main" id="{85C44896-C8DC-F9B5-469D-6DF09294B706}"/>
              </a:ext>
            </a:extLst>
          </p:cNvPr>
          <p:cNvSpPr>
            <a:spLocks noGrp="1" noChangeArrowheads="1"/>
          </p:cNvSpPr>
          <p:nvPr>
            <p:ph type="body" idx="1"/>
          </p:nvPr>
        </p:nvSpPr>
        <p:spPr/>
        <p:txBody>
          <a:bodyPr/>
          <a:lstStyle/>
          <a:p>
            <a:r>
              <a:rPr lang="en-US" altLang="en-US" sz="2000" b="1"/>
              <a:t>Digital Certificates are digital files that are issued to you and are unique to you as an individual</a:t>
            </a:r>
          </a:p>
          <a:p>
            <a:endParaRPr lang="en-US" altLang="en-US" sz="2000" b="1"/>
          </a:p>
          <a:p>
            <a:r>
              <a:rPr lang="en-US" altLang="en-US" sz="2000" b="1"/>
              <a:t>In order to receive one, you must prove who you are to the Certificate Authority that issues the certificate to you</a:t>
            </a:r>
          </a:p>
          <a:p>
            <a:endParaRPr lang="en-US" altLang="en-US" sz="2000" b="1"/>
          </a:p>
          <a:p>
            <a:r>
              <a:rPr lang="en-US" altLang="en-US" sz="2000" b="1"/>
              <a:t>Certificates are issued in different </a:t>
            </a:r>
            <a:r>
              <a:rPr lang="ja-JP" altLang="en-US" sz="2000" b="1"/>
              <a:t>“</a:t>
            </a:r>
            <a:r>
              <a:rPr lang="en-US" altLang="ja-JP" sz="2000" b="1"/>
              <a:t>flavors</a:t>
            </a:r>
            <a:r>
              <a:rPr lang="ja-JP" altLang="en-US" sz="2000" b="1"/>
              <a:t>”</a:t>
            </a:r>
            <a:r>
              <a:rPr lang="en-US" altLang="ja-JP" sz="2000" b="1"/>
              <a:t> or strengths depending upon what they authorize you to do</a:t>
            </a:r>
          </a:p>
          <a:p>
            <a:endParaRPr lang="en-US" altLang="en-US" sz="2000" b="1"/>
          </a:p>
          <a:p>
            <a:r>
              <a:rPr lang="en-US" altLang="en-US" sz="2000" b="1"/>
              <a:t>The certificate may be used to digitally </a:t>
            </a:r>
            <a:r>
              <a:rPr lang="ja-JP" altLang="en-US" sz="2000" b="1"/>
              <a:t>“</a:t>
            </a:r>
            <a:r>
              <a:rPr lang="en-US" altLang="ja-JP" sz="2000" b="1"/>
              <a:t>sign</a:t>
            </a:r>
            <a:r>
              <a:rPr lang="ja-JP" altLang="en-US" sz="2000" b="1"/>
              <a:t>”</a:t>
            </a:r>
            <a:r>
              <a:rPr lang="en-US" altLang="ja-JP" sz="2000" b="1"/>
              <a:t> an electronic document and has the same legal status as your written signature</a:t>
            </a:r>
            <a:endParaRPr lang="en-US" altLang="en-US" sz="2000" b="1"/>
          </a:p>
        </p:txBody>
      </p:sp>
    </p:spTree>
  </p:cSld>
  <p:clrMapOvr>
    <a:masterClrMapping/>
  </p:clrMapOvr>
  <p:transition spd="med">
    <p:zo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9D4AD102-77BC-E284-1230-79018C05827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B8560B93-635C-7246-8C3A-00A42D5E8C13}" type="slidenum">
              <a:rPr lang="en-US" altLang="en-US" smtClean="0"/>
              <a:pPr>
                <a:spcBef>
                  <a:spcPct val="0"/>
                </a:spcBef>
                <a:buClrTx/>
                <a:buFontTx/>
                <a:buNone/>
                <a:defRPr/>
              </a:pPr>
              <a:t>27</a:t>
            </a:fld>
            <a:endParaRPr lang="en-US" altLang="en-US"/>
          </a:p>
        </p:txBody>
      </p:sp>
      <p:sp>
        <p:nvSpPr>
          <p:cNvPr id="812034" name="Rectangle 2">
            <a:extLst>
              <a:ext uri="{FF2B5EF4-FFF2-40B4-BE49-F238E27FC236}">
                <a16:creationId xmlns:a16="http://schemas.microsoft.com/office/drawing/2014/main" id="{86CF3C09-5074-F5B6-B205-7AC285C88081}"/>
              </a:ext>
            </a:extLst>
          </p:cNvPr>
          <p:cNvSpPr>
            <a:spLocks noGrp="1" noChangeArrowheads="1"/>
          </p:cNvSpPr>
          <p:nvPr>
            <p:ph type="title"/>
          </p:nvPr>
        </p:nvSpPr>
        <p:spPr/>
        <p:txBody>
          <a:bodyPr/>
          <a:lstStyle/>
          <a:p>
            <a:pPr>
              <a:defRPr/>
            </a:pPr>
            <a:r>
              <a:rPr lang="en-US">
                <a:cs typeface="+mj-cs"/>
              </a:rPr>
              <a:t>Weak vs. Strong Authentication</a:t>
            </a:r>
          </a:p>
        </p:txBody>
      </p:sp>
      <p:sp>
        <p:nvSpPr>
          <p:cNvPr id="61443" name="Rectangle 3">
            <a:extLst>
              <a:ext uri="{FF2B5EF4-FFF2-40B4-BE49-F238E27FC236}">
                <a16:creationId xmlns:a16="http://schemas.microsoft.com/office/drawing/2014/main" id="{BE3AAA94-4FFE-A79A-475E-C470010224C0}"/>
              </a:ext>
            </a:extLst>
          </p:cNvPr>
          <p:cNvSpPr>
            <a:spLocks noGrp="1" noChangeArrowheads="1"/>
          </p:cNvSpPr>
          <p:nvPr>
            <p:ph type="body" idx="1"/>
          </p:nvPr>
        </p:nvSpPr>
        <p:spPr/>
        <p:txBody>
          <a:bodyPr/>
          <a:lstStyle/>
          <a:p>
            <a:r>
              <a:rPr lang="en-US" altLang="en-US" sz="2000" b="1"/>
              <a:t>An example of </a:t>
            </a:r>
            <a:r>
              <a:rPr lang="ja-JP" altLang="en-US" sz="2000" b="1"/>
              <a:t>“</a:t>
            </a:r>
            <a:r>
              <a:rPr lang="en-US" altLang="ja-JP" sz="2000" b="1"/>
              <a:t>weak</a:t>
            </a:r>
            <a:r>
              <a:rPr lang="ja-JP" altLang="en-US" sz="2000" b="1"/>
              <a:t>”</a:t>
            </a:r>
            <a:r>
              <a:rPr lang="en-US" altLang="ja-JP" sz="2000" b="1"/>
              <a:t> authentication is:</a:t>
            </a:r>
          </a:p>
          <a:p>
            <a:pPr lvl="1"/>
            <a:r>
              <a:rPr lang="en-US" altLang="en-US" sz="2000" b="1"/>
              <a:t>Username and 4 character pin</a:t>
            </a:r>
          </a:p>
          <a:p>
            <a:pPr lvl="1"/>
            <a:endParaRPr lang="en-US" altLang="en-US" sz="2000" b="1"/>
          </a:p>
          <a:p>
            <a:r>
              <a:rPr lang="en-US" altLang="en-US" sz="2000" b="1"/>
              <a:t>Stronger authentication would be:</a:t>
            </a:r>
          </a:p>
          <a:p>
            <a:pPr lvl="1"/>
            <a:r>
              <a:rPr lang="en-US" altLang="en-US" sz="2000" b="1"/>
              <a:t>Username and 8 character alphanumeric password with                                           no repeating characters</a:t>
            </a:r>
          </a:p>
          <a:p>
            <a:pPr lvl="1"/>
            <a:endParaRPr lang="en-US" altLang="en-US" sz="2000" b="1"/>
          </a:p>
          <a:p>
            <a:pPr lvl="1">
              <a:buFontTx/>
              <a:buNone/>
            </a:pPr>
            <a:r>
              <a:rPr lang="en-US" altLang="en-US" sz="2000" b="1"/>
              <a:t>Even Stronger authentication would be:</a:t>
            </a:r>
          </a:p>
          <a:p>
            <a:pPr lvl="1">
              <a:buFontTx/>
              <a:buNone/>
            </a:pPr>
            <a:r>
              <a:rPr lang="en-US" altLang="en-US" sz="2000" b="1"/>
              <a:t>	Username +</a:t>
            </a:r>
          </a:p>
          <a:p>
            <a:pPr lvl="1">
              <a:buFontTx/>
              <a:buNone/>
            </a:pPr>
            <a:r>
              <a:rPr lang="en-US" altLang="en-US" sz="2000" b="1"/>
              <a:t>	16 character alphanumeric pw with no repeating characters +</a:t>
            </a:r>
          </a:p>
          <a:p>
            <a:pPr lvl="1">
              <a:buFontTx/>
              <a:buNone/>
            </a:pPr>
            <a:r>
              <a:rPr lang="en-US" altLang="en-US" sz="2000" b="1"/>
              <a:t>	Biometric signature and/or a Digital Certificate</a:t>
            </a:r>
          </a:p>
        </p:txBody>
      </p:sp>
    </p:spTree>
  </p:cSld>
  <p:clrMapOvr>
    <a:masterClrMapping/>
  </p:clrMapOvr>
  <p:transition spd="med">
    <p:zo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068772A8-92FD-7624-BF04-C1B3EB5F07EC}"/>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C70CEA6F-C97B-CB42-B55F-786D8C1BE30D}" type="slidenum">
              <a:rPr lang="en-US" altLang="en-US" smtClean="0"/>
              <a:pPr>
                <a:spcBef>
                  <a:spcPct val="0"/>
                </a:spcBef>
                <a:buClrTx/>
                <a:buFontTx/>
                <a:buNone/>
                <a:defRPr/>
              </a:pPr>
              <a:t>28</a:t>
            </a:fld>
            <a:endParaRPr lang="en-US" altLang="en-US"/>
          </a:p>
        </p:txBody>
      </p:sp>
      <p:sp>
        <p:nvSpPr>
          <p:cNvPr id="762882" name="Rectangle 2">
            <a:extLst>
              <a:ext uri="{FF2B5EF4-FFF2-40B4-BE49-F238E27FC236}">
                <a16:creationId xmlns:a16="http://schemas.microsoft.com/office/drawing/2014/main" id="{A39EAD2D-F501-31FA-5603-B2613D195A83}"/>
              </a:ext>
            </a:extLst>
          </p:cNvPr>
          <p:cNvSpPr>
            <a:spLocks noGrp="1" noChangeArrowheads="1"/>
          </p:cNvSpPr>
          <p:nvPr>
            <p:ph type="title"/>
          </p:nvPr>
        </p:nvSpPr>
        <p:spPr/>
        <p:txBody>
          <a:bodyPr/>
          <a:lstStyle/>
          <a:p>
            <a:pPr>
              <a:defRPr/>
            </a:pPr>
            <a:r>
              <a:rPr lang="en-US">
                <a:cs typeface="+mj-cs"/>
              </a:rPr>
              <a:t>Authorization</a:t>
            </a:r>
          </a:p>
        </p:txBody>
      </p:sp>
      <p:sp>
        <p:nvSpPr>
          <p:cNvPr id="63491" name="Rectangle 3">
            <a:extLst>
              <a:ext uri="{FF2B5EF4-FFF2-40B4-BE49-F238E27FC236}">
                <a16:creationId xmlns:a16="http://schemas.microsoft.com/office/drawing/2014/main" id="{92275131-2B4E-7F6C-DA58-823AC5FDE6DF}"/>
              </a:ext>
            </a:extLst>
          </p:cNvPr>
          <p:cNvSpPr>
            <a:spLocks noGrp="1" noChangeArrowheads="1"/>
          </p:cNvSpPr>
          <p:nvPr>
            <p:ph type="body" idx="1"/>
          </p:nvPr>
        </p:nvSpPr>
        <p:spPr/>
        <p:txBody>
          <a:bodyPr/>
          <a:lstStyle/>
          <a:p>
            <a:r>
              <a:rPr lang="en-US" altLang="en-US" sz="2400"/>
              <a:t>Ensure that the right person has the access to the right resource</a:t>
            </a:r>
          </a:p>
          <a:p>
            <a:r>
              <a:rPr lang="en-US" altLang="en-US" sz="2400"/>
              <a:t>Access control lists… the most common means</a:t>
            </a:r>
          </a:p>
          <a:p>
            <a:r>
              <a:rPr lang="en-US" altLang="en-US" sz="2400"/>
              <a:t>Often used a back door to compromise the system (it is often easer to move up on the authorization ladder than to get on the ladder in the first place)</a:t>
            </a:r>
          </a:p>
          <a:p>
            <a:r>
              <a:rPr lang="en-US" altLang="en-US" sz="2400"/>
              <a:t>Social Engineering commonly used to </a:t>
            </a:r>
            <a:r>
              <a:rPr lang="ja-JP" altLang="en-US" sz="2400"/>
              <a:t>“</a:t>
            </a:r>
            <a:r>
              <a:rPr lang="en-US" altLang="ja-JP" sz="2400"/>
              <a:t>fake</a:t>
            </a:r>
            <a:r>
              <a:rPr lang="ja-JP" altLang="en-US" sz="2400"/>
              <a:t>”</a:t>
            </a:r>
            <a:r>
              <a:rPr lang="en-US" altLang="ja-JP" sz="2400"/>
              <a:t> authorization</a:t>
            </a:r>
          </a:p>
          <a:p>
            <a:endParaRPr lang="en-US" altLang="ja-JP" sz="2400"/>
          </a:p>
          <a:p>
            <a:r>
              <a:rPr lang="en-US" altLang="ja-JP" sz="2400"/>
              <a:t>Boston College computer frauds are classic cases</a:t>
            </a:r>
          </a:p>
          <a:p>
            <a:endParaRPr lang="en-US" altLang="en-US"/>
          </a:p>
        </p:txBody>
      </p:sp>
    </p:spTree>
  </p:cSld>
  <p:clrMapOvr>
    <a:masterClrMapping/>
  </p:clrMapOvr>
  <p:transition spd="med">
    <p:zo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3466885F-006B-1FE8-4EEF-8957F03E50AC}"/>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5438B5A-4874-FA44-8A73-39E4C9F8A98D}" type="slidenum">
              <a:rPr lang="en-US" altLang="en-US" smtClean="0"/>
              <a:pPr>
                <a:spcBef>
                  <a:spcPct val="0"/>
                </a:spcBef>
                <a:buClrTx/>
                <a:buFontTx/>
                <a:buNone/>
                <a:defRPr/>
              </a:pPr>
              <a:t>29</a:t>
            </a:fld>
            <a:endParaRPr lang="en-US" altLang="en-US"/>
          </a:p>
        </p:txBody>
      </p:sp>
      <p:sp>
        <p:nvSpPr>
          <p:cNvPr id="763906" name="Rectangle 2">
            <a:extLst>
              <a:ext uri="{FF2B5EF4-FFF2-40B4-BE49-F238E27FC236}">
                <a16:creationId xmlns:a16="http://schemas.microsoft.com/office/drawing/2014/main" id="{9E96BAB1-1939-D606-D2F7-340534CB08D9}"/>
              </a:ext>
            </a:extLst>
          </p:cNvPr>
          <p:cNvSpPr>
            <a:spLocks noGrp="1" noChangeArrowheads="1"/>
          </p:cNvSpPr>
          <p:nvPr>
            <p:ph type="title"/>
          </p:nvPr>
        </p:nvSpPr>
        <p:spPr/>
        <p:txBody>
          <a:bodyPr/>
          <a:lstStyle/>
          <a:p>
            <a:pPr>
              <a:defRPr/>
            </a:pPr>
            <a:r>
              <a:rPr lang="en-US">
                <a:cs typeface="+mj-cs"/>
              </a:rPr>
              <a:t>Privacy</a:t>
            </a:r>
          </a:p>
        </p:txBody>
      </p:sp>
      <p:sp>
        <p:nvSpPr>
          <p:cNvPr id="763907" name="Rectangle 3">
            <a:extLst>
              <a:ext uri="{FF2B5EF4-FFF2-40B4-BE49-F238E27FC236}">
                <a16:creationId xmlns:a16="http://schemas.microsoft.com/office/drawing/2014/main" id="{0936B7AE-C06E-120D-37CE-D0DA226D6F91}"/>
              </a:ext>
            </a:extLst>
          </p:cNvPr>
          <p:cNvSpPr>
            <a:spLocks noGrp="1" noChangeArrowheads="1"/>
          </p:cNvSpPr>
          <p:nvPr>
            <p:ph type="body" idx="1"/>
          </p:nvPr>
        </p:nvSpPr>
        <p:spPr/>
        <p:txBody>
          <a:bodyPr/>
          <a:lstStyle/>
          <a:p>
            <a:pPr>
              <a:defRPr/>
            </a:pPr>
            <a:r>
              <a:rPr lang="en-US" sz="2400" dirty="0">
                <a:cs typeface="+mn-cs"/>
              </a:rPr>
              <a:t>Keep data undecipherable to unauthorized persons</a:t>
            </a:r>
          </a:p>
          <a:p>
            <a:pPr>
              <a:defRPr/>
            </a:pPr>
            <a:r>
              <a:rPr lang="en-US" sz="2400" dirty="0">
                <a:cs typeface="+mn-cs"/>
              </a:rPr>
              <a:t>Not just about encryption</a:t>
            </a:r>
          </a:p>
          <a:p>
            <a:pPr>
              <a:defRPr/>
            </a:pPr>
            <a:r>
              <a:rPr lang="en-US" sz="2400" dirty="0">
                <a:cs typeface="+mn-cs"/>
              </a:rPr>
              <a:t>Not just about technology</a:t>
            </a:r>
          </a:p>
          <a:p>
            <a:pPr>
              <a:defRPr/>
            </a:pPr>
            <a:r>
              <a:rPr lang="en-US" sz="2400" dirty="0">
                <a:cs typeface="+mn-cs"/>
              </a:rPr>
              <a:t>Mostly about people (only people know the derived meaning of data)</a:t>
            </a:r>
          </a:p>
          <a:p>
            <a:pPr>
              <a:defRPr/>
            </a:pPr>
            <a:endParaRPr lang="en-US" sz="2400" dirty="0">
              <a:cs typeface="+mn-cs"/>
            </a:endParaRPr>
          </a:p>
          <a:p>
            <a:pPr>
              <a:defRPr/>
            </a:pPr>
            <a:r>
              <a:rPr lang="en-US" sz="2400" dirty="0">
                <a:cs typeface="+mn-cs"/>
              </a:rPr>
              <a:t>And mostly about intentional misuse of personal data</a:t>
            </a:r>
          </a:p>
        </p:txBody>
      </p:sp>
    </p:spTree>
  </p:cSld>
  <p:clrMapOvr>
    <a:masterClrMapping/>
  </p:clrMapOvr>
  <p:transition spd="med">
    <p:zo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890" name="Rectangle 2">
            <a:extLst>
              <a:ext uri="{FF2B5EF4-FFF2-40B4-BE49-F238E27FC236}">
                <a16:creationId xmlns:a16="http://schemas.microsoft.com/office/drawing/2014/main" id="{E16AF12A-2E9E-7F4C-D9D6-8B73ABC01590}"/>
              </a:ext>
            </a:extLst>
          </p:cNvPr>
          <p:cNvSpPr>
            <a:spLocks noGrp="1" noChangeArrowheads="1"/>
          </p:cNvSpPr>
          <p:nvPr>
            <p:ph type="ctrTitle"/>
          </p:nvPr>
        </p:nvSpPr>
        <p:spPr>
          <a:xfrm>
            <a:off x="685800" y="2286000"/>
            <a:ext cx="8051800" cy="2679700"/>
          </a:xfrm>
        </p:spPr>
        <p:txBody>
          <a:bodyPr/>
          <a:lstStyle/>
          <a:p>
            <a:pPr>
              <a:defRPr/>
            </a:pPr>
            <a:r>
              <a:rPr lang="en-US">
                <a:solidFill>
                  <a:srgbClr val="000000"/>
                </a:solidFill>
                <a:latin typeface="Trebuchet MS" charset="0"/>
                <a:cs typeface="+mj-cs"/>
              </a:rPr>
              <a:t>The only truly secure system is one that is powered off, cast in a block of concrete and sealed in a lead-lined room with armed guards - and even then I have my doubts. </a:t>
            </a:r>
            <a:br>
              <a:rPr lang="en-US">
                <a:solidFill>
                  <a:srgbClr val="000000"/>
                </a:solidFill>
                <a:latin typeface="Trebuchet MS" charset="0"/>
                <a:cs typeface="+mj-cs"/>
              </a:rPr>
            </a:br>
            <a:br>
              <a:rPr lang="en-US">
                <a:solidFill>
                  <a:srgbClr val="000000"/>
                </a:solidFill>
                <a:latin typeface="Trebuchet MS" charset="0"/>
                <a:cs typeface="+mj-cs"/>
              </a:rPr>
            </a:br>
            <a:r>
              <a:rPr lang="en-US" sz="1800">
                <a:solidFill>
                  <a:srgbClr val="000000"/>
                </a:solidFill>
                <a:latin typeface="Trebuchet MS" charset="0"/>
                <a:cs typeface="+mj-cs"/>
              </a:rPr>
              <a:t>Dr. Eugene H. Spafford</a:t>
            </a:r>
            <a:br>
              <a:rPr lang="en-US" sz="1800">
                <a:solidFill>
                  <a:srgbClr val="000000"/>
                </a:solidFill>
                <a:latin typeface="Trebuchet MS" charset="0"/>
                <a:cs typeface="+mj-cs"/>
              </a:rPr>
            </a:br>
            <a:r>
              <a:rPr lang="en-US" sz="1800">
                <a:solidFill>
                  <a:srgbClr val="000000"/>
                </a:solidFill>
                <a:latin typeface="Trebuchet MS" charset="0"/>
                <a:cs typeface="+mj-cs"/>
              </a:rPr>
              <a:t>Purdue University</a:t>
            </a:r>
            <a:r>
              <a:rPr lang="en-US">
                <a:solidFill>
                  <a:srgbClr val="000000"/>
                </a:solidFill>
                <a:latin typeface="Trebuchet MS" charset="0"/>
                <a:cs typeface="+mj-cs"/>
              </a:rPr>
              <a:t> </a:t>
            </a:r>
            <a:br>
              <a:rPr lang="en-US">
                <a:solidFill>
                  <a:srgbClr val="000000"/>
                </a:solidFill>
                <a:latin typeface="Trebuchet MS" charset="0"/>
                <a:cs typeface="+mj-cs"/>
              </a:rPr>
            </a:br>
            <a:endParaRPr lang="en-US">
              <a:solidFill>
                <a:srgbClr val="000000"/>
              </a:solidFill>
              <a:latin typeface="Trebuchet MS" charset="0"/>
              <a:cs typeface="+mj-cs"/>
            </a:endParaRPr>
          </a:p>
        </p:txBody>
      </p:sp>
      <p:sp>
        <p:nvSpPr>
          <p:cNvPr id="805891" name="Rectangle 3">
            <a:extLst>
              <a:ext uri="{FF2B5EF4-FFF2-40B4-BE49-F238E27FC236}">
                <a16:creationId xmlns:a16="http://schemas.microsoft.com/office/drawing/2014/main" id="{07358DC9-BB16-F17B-31E6-73FBE4BFAA1B}"/>
              </a:ext>
            </a:extLst>
          </p:cNvPr>
          <p:cNvSpPr>
            <a:spLocks noGrp="1" noChangeArrowheads="1"/>
          </p:cNvSpPr>
          <p:nvPr>
            <p:ph type="subTitle" idx="1"/>
          </p:nvPr>
        </p:nvSpPr>
        <p:spPr>
          <a:xfrm>
            <a:off x="-119063" y="355600"/>
            <a:ext cx="273051" cy="190500"/>
          </a:xfrm>
        </p:spPr>
        <p:txBody>
          <a:bodyPr/>
          <a:lstStyle/>
          <a:p>
            <a:pPr>
              <a:defRPr/>
            </a:pPr>
            <a:endParaRPr lang="en-US" dirty="0">
              <a:cs typeface="+mn-cs"/>
            </a:endParaRPr>
          </a:p>
        </p:txBody>
      </p:sp>
    </p:spTree>
  </p:cSld>
  <p:clrMapOvr>
    <a:masterClrMapping/>
  </p:clrMapOvr>
  <p:transition spd="med">
    <p:zo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98AFDB89-2CFD-4016-7232-EE59B9ADE3B5}"/>
              </a:ext>
            </a:extLst>
          </p:cNvPr>
          <p:cNvSpPr>
            <a:spLocks noGrp="1"/>
          </p:cNvSpPr>
          <p:nvPr>
            <p:ph type="sldNum" sz="quarter" idx="10"/>
          </p:nvPr>
        </p:nvSpPr>
        <p:spPr>
          <a:xfrm>
            <a:off x="3529013" y="6400800"/>
            <a:ext cx="1905000" cy="457200"/>
          </a:xfrm>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07368B5-D5FC-3748-8854-D3FBDFE51CA9}" type="slidenum">
              <a:rPr lang="en-US" altLang="en-US" smtClean="0"/>
              <a:pPr>
                <a:spcBef>
                  <a:spcPct val="0"/>
                </a:spcBef>
                <a:buClrTx/>
                <a:buFontTx/>
                <a:buNone/>
                <a:defRPr/>
              </a:pPr>
              <a:t>30</a:t>
            </a:fld>
            <a:endParaRPr lang="en-US" altLang="en-US"/>
          </a:p>
        </p:txBody>
      </p:sp>
      <p:sp>
        <p:nvSpPr>
          <p:cNvPr id="786434" name="Rectangle 1026">
            <a:extLst>
              <a:ext uri="{FF2B5EF4-FFF2-40B4-BE49-F238E27FC236}">
                <a16:creationId xmlns:a16="http://schemas.microsoft.com/office/drawing/2014/main" id="{A75109AE-F465-06AF-56D6-81AAFA21A346}"/>
              </a:ext>
            </a:extLst>
          </p:cNvPr>
          <p:cNvSpPr>
            <a:spLocks noGrp="1" noChangeArrowheads="1"/>
          </p:cNvSpPr>
          <p:nvPr>
            <p:ph type="title"/>
          </p:nvPr>
        </p:nvSpPr>
        <p:spPr/>
        <p:txBody>
          <a:bodyPr/>
          <a:lstStyle/>
          <a:p>
            <a:pPr>
              <a:defRPr/>
            </a:pPr>
            <a:r>
              <a:rPr lang="en-US" dirty="0">
                <a:cs typeface="+mj-cs"/>
              </a:rPr>
              <a:t>Privacy </a:t>
            </a:r>
          </a:p>
        </p:txBody>
      </p:sp>
      <p:sp>
        <p:nvSpPr>
          <p:cNvPr id="67587" name="Rectangle 1027">
            <a:extLst>
              <a:ext uri="{FF2B5EF4-FFF2-40B4-BE49-F238E27FC236}">
                <a16:creationId xmlns:a16="http://schemas.microsoft.com/office/drawing/2014/main" id="{149B379F-09DC-7C8C-8BFF-AD2829FCC6FE}"/>
              </a:ext>
            </a:extLst>
          </p:cNvPr>
          <p:cNvSpPr>
            <a:spLocks noGrp="1" noChangeArrowheads="1"/>
          </p:cNvSpPr>
          <p:nvPr>
            <p:ph type="body" idx="1"/>
          </p:nvPr>
        </p:nvSpPr>
        <p:spPr/>
        <p:txBody>
          <a:bodyPr/>
          <a:lstStyle/>
          <a:p>
            <a:r>
              <a:rPr lang="en-US" altLang="en-US" sz="2400"/>
              <a:t>To most people, </a:t>
            </a:r>
            <a:r>
              <a:rPr lang="en-US" altLang="en-US" sz="2400">
                <a:solidFill>
                  <a:srgbClr val="FF0000"/>
                </a:solidFill>
              </a:rPr>
              <a:t>cryptography</a:t>
            </a:r>
            <a:r>
              <a:rPr lang="en-US" altLang="en-US" sz="2400"/>
              <a:t> is concerned with keeping communications private</a:t>
            </a:r>
          </a:p>
          <a:p>
            <a:r>
              <a:rPr lang="en-US" altLang="en-US" sz="2400" b="1" i="1"/>
              <a:t>Cryptology</a:t>
            </a:r>
            <a:r>
              <a:rPr lang="en-US" altLang="en-US" sz="2400"/>
              <a:t> (from the Greek </a:t>
            </a:r>
            <a:r>
              <a:rPr lang="en-US" altLang="en-US" sz="2400" b="1" i="1"/>
              <a:t>kryptós lógos</a:t>
            </a:r>
            <a:r>
              <a:rPr lang="en-US" altLang="en-US" sz="2400"/>
              <a:t>, meaning ``hidden word'')</a:t>
            </a:r>
          </a:p>
          <a:p>
            <a:r>
              <a:rPr lang="en-US" altLang="en-US" sz="2400" b="1" i="1"/>
              <a:t>Encryption</a:t>
            </a:r>
            <a:r>
              <a:rPr lang="en-US" altLang="en-US" sz="2400"/>
              <a:t> is the transformation of data into a form that is as close to impossible to read as possible without the appropriate knowledge (key)</a:t>
            </a:r>
          </a:p>
          <a:p>
            <a:r>
              <a:rPr lang="en-US" altLang="en-US" sz="2400" b="1" i="1"/>
              <a:t>Decryption</a:t>
            </a:r>
            <a:r>
              <a:rPr lang="en-US" altLang="en-US" sz="2400"/>
              <a:t> is the reverse of encryption</a:t>
            </a:r>
          </a:p>
          <a:p>
            <a:r>
              <a:rPr lang="en-US" altLang="en-US" sz="2400"/>
              <a:t>Encryption and decryption generally require the use of some secret information, referred to as a</a:t>
            </a:r>
            <a:r>
              <a:rPr lang="en-US" altLang="en-US" sz="2400" b="1"/>
              <a:t> </a:t>
            </a:r>
            <a:r>
              <a:rPr lang="en-US" altLang="en-US" sz="2400" b="1" i="1"/>
              <a:t>key</a:t>
            </a:r>
          </a:p>
        </p:txBody>
      </p:sp>
    </p:spTree>
  </p:cSld>
  <p:clrMapOvr>
    <a:masterClrMapping/>
  </p:clrMapOvr>
  <p:transition spd="med">
    <p:zo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C4E73049-DB76-37D8-4ED8-95D75DD9DD41}"/>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E235B51-35CC-644D-9DA2-99B0CC3BCBB0}" type="slidenum">
              <a:rPr lang="en-US" altLang="en-US" smtClean="0"/>
              <a:pPr>
                <a:spcBef>
                  <a:spcPct val="0"/>
                </a:spcBef>
                <a:buClrTx/>
                <a:buFontTx/>
                <a:buNone/>
                <a:defRPr/>
              </a:pPr>
              <a:t>31</a:t>
            </a:fld>
            <a:endParaRPr lang="en-US" altLang="en-US"/>
          </a:p>
        </p:txBody>
      </p:sp>
      <p:sp>
        <p:nvSpPr>
          <p:cNvPr id="764930" name="Rectangle 2">
            <a:extLst>
              <a:ext uri="{FF2B5EF4-FFF2-40B4-BE49-F238E27FC236}">
                <a16:creationId xmlns:a16="http://schemas.microsoft.com/office/drawing/2014/main" id="{E9DA670B-DC55-37BB-B9AC-0E6622F98397}"/>
              </a:ext>
            </a:extLst>
          </p:cNvPr>
          <p:cNvSpPr>
            <a:spLocks noGrp="1" noChangeArrowheads="1"/>
          </p:cNvSpPr>
          <p:nvPr>
            <p:ph type="title"/>
          </p:nvPr>
        </p:nvSpPr>
        <p:spPr/>
        <p:txBody>
          <a:bodyPr/>
          <a:lstStyle/>
          <a:p>
            <a:pPr>
              <a:defRPr/>
            </a:pPr>
            <a:r>
              <a:rPr lang="en-US">
                <a:cs typeface="+mj-cs"/>
              </a:rPr>
              <a:t>Integrity</a:t>
            </a:r>
          </a:p>
        </p:txBody>
      </p:sp>
      <p:sp>
        <p:nvSpPr>
          <p:cNvPr id="68611" name="Rectangle 3">
            <a:extLst>
              <a:ext uri="{FF2B5EF4-FFF2-40B4-BE49-F238E27FC236}">
                <a16:creationId xmlns:a16="http://schemas.microsoft.com/office/drawing/2014/main" id="{B072D43D-1D88-8C0E-6D7F-707D39DFAA56}"/>
              </a:ext>
            </a:extLst>
          </p:cNvPr>
          <p:cNvSpPr>
            <a:spLocks noGrp="1" noChangeArrowheads="1"/>
          </p:cNvSpPr>
          <p:nvPr>
            <p:ph type="body" idx="1"/>
          </p:nvPr>
        </p:nvSpPr>
        <p:spPr/>
        <p:txBody>
          <a:bodyPr/>
          <a:lstStyle/>
          <a:p>
            <a:r>
              <a:rPr lang="en-US" altLang="en-US" sz="2400" b="1"/>
              <a:t>Keep data free from tampering </a:t>
            </a:r>
          </a:p>
          <a:p>
            <a:r>
              <a:rPr lang="en-US" altLang="en-US" sz="2400" b="1"/>
              <a:t>Not the same as privacy (do not need to understand the data to change it unnoticed)</a:t>
            </a:r>
          </a:p>
          <a:p>
            <a:r>
              <a:rPr lang="en-US" altLang="en-US" sz="2400" b="1"/>
              <a:t>Don</a:t>
            </a:r>
            <a:r>
              <a:rPr lang="ja-JP" altLang="en-US" sz="2400" b="1"/>
              <a:t>’</a:t>
            </a:r>
            <a:r>
              <a:rPr lang="en-US" altLang="ja-JP" sz="2400" b="1"/>
              <a:t>t need to know what was changed… just that it was changed</a:t>
            </a:r>
          </a:p>
          <a:p>
            <a:endParaRPr lang="en-US" altLang="en-US"/>
          </a:p>
          <a:p>
            <a:endParaRPr lang="en-US" altLang="en-US"/>
          </a:p>
        </p:txBody>
      </p:sp>
    </p:spTree>
  </p:cSld>
  <p:clrMapOvr>
    <a:masterClrMapping/>
  </p:clrMapOvr>
  <p:transition spd="med">
    <p:zoom/>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94031953-9E80-6A80-1068-66707B55BFBE}"/>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E4B0B84E-4C43-0D41-B55D-53ADB4686546}" type="slidenum">
              <a:rPr lang="en-US" altLang="en-US" smtClean="0"/>
              <a:pPr>
                <a:spcBef>
                  <a:spcPct val="0"/>
                </a:spcBef>
                <a:buClrTx/>
                <a:buFontTx/>
                <a:buNone/>
                <a:defRPr/>
              </a:pPr>
              <a:t>32</a:t>
            </a:fld>
            <a:endParaRPr lang="en-US" altLang="en-US"/>
          </a:p>
        </p:txBody>
      </p:sp>
      <p:sp>
        <p:nvSpPr>
          <p:cNvPr id="765954" name="Rectangle 2">
            <a:extLst>
              <a:ext uri="{FF2B5EF4-FFF2-40B4-BE49-F238E27FC236}">
                <a16:creationId xmlns:a16="http://schemas.microsoft.com/office/drawing/2014/main" id="{B8370261-E868-24AC-8749-C93691361EDF}"/>
              </a:ext>
            </a:extLst>
          </p:cNvPr>
          <p:cNvSpPr>
            <a:spLocks noGrp="1" noChangeArrowheads="1"/>
          </p:cNvSpPr>
          <p:nvPr>
            <p:ph type="title"/>
          </p:nvPr>
        </p:nvSpPr>
        <p:spPr/>
        <p:txBody>
          <a:bodyPr/>
          <a:lstStyle/>
          <a:p>
            <a:pPr>
              <a:defRPr/>
            </a:pPr>
            <a:r>
              <a:rPr lang="en-US">
                <a:cs typeface="+mj-cs"/>
              </a:rPr>
              <a:t>Non-repudiation</a:t>
            </a:r>
          </a:p>
        </p:txBody>
      </p:sp>
      <p:sp>
        <p:nvSpPr>
          <p:cNvPr id="765955" name="Rectangle 3">
            <a:extLst>
              <a:ext uri="{FF2B5EF4-FFF2-40B4-BE49-F238E27FC236}">
                <a16:creationId xmlns:a16="http://schemas.microsoft.com/office/drawing/2014/main" id="{C6A836EA-07DA-48D5-2E7E-A0A9D30F2FA4}"/>
              </a:ext>
            </a:extLst>
          </p:cNvPr>
          <p:cNvSpPr>
            <a:spLocks noGrp="1" noChangeArrowheads="1"/>
          </p:cNvSpPr>
          <p:nvPr>
            <p:ph type="body" idx="1"/>
          </p:nvPr>
        </p:nvSpPr>
        <p:spPr/>
        <p:txBody>
          <a:bodyPr/>
          <a:lstStyle/>
          <a:p>
            <a:pPr>
              <a:defRPr/>
            </a:pPr>
            <a:r>
              <a:rPr lang="en-US" sz="2400" b="1" dirty="0">
                <a:cs typeface="+mn-cs"/>
              </a:rPr>
              <a:t>Provide legally binding proof that a certain transaction took place between certain actors</a:t>
            </a:r>
          </a:p>
          <a:p>
            <a:pPr>
              <a:defRPr/>
            </a:pPr>
            <a:r>
              <a:rPr lang="en-US" sz="2400" b="1" dirty="0">
                <a:cs typeface="+mn-cs"/>
              </a:rPr>
              <a:t>Three issues:</a:t>
            </a:r>
          </a:p>
          <a:p>
            <a:pPr lvl="1">
              <a:defRPr/>
            </a:pPr>
            <a:r>
              <a:rPr lang="en-US" sz="2400" b="1" dirty="0"/>
              <a:t>Data non-repudiation (what happened)</a:t>
            </a:r>
          </a:p>
          <a:p>
            <a:pPr lvl="1">
              <a:defRPr/>
            </a:pPr>
            <a:r>
              <a:rPr lang="en-US" sz="2400" b="1" dirty="0"/>
              <a:t>Party non-repudiation (who did it)</a:t>
            </a:r>
          </a:p>
          <a:p>
            <a:pPr lvl="1">
              <a:defRPr/>
            </a:pPr>
            <a:r>
              <a:rPr lang="en-US" sz="2400" b="1" dirty="0"/>
              <a:t>Trusted 3</a:t>
            </a:r>
            <a:r>
              <a:rPr lang="en-US" sz="2400" b="1" baseline="30000" dirty="0"/>
              <a:t>rd</a:t>
            </a:r>
            <a:r>
              <a:rPr lang="en-US" sz="2400" b="1" dirty="0"/>
              <a:t> party certification (similar to an escrow service)</a:t>
            </a:r>
          </a:p>
          <a:p>
            <a:pPr>
              <a:defRPr/>
            </a:pPr>
            <a:endParaRPr lang="en-US" dirty="0">
              <a:cs typeface="+mn-cs"/>
            </a:endParaRPr>
          </a:p>
        </p:txBody>
      </p:sp>
    </p:spTree>
  </p:cSld>
  <p:clrMapOvr>
    <a:masterClrMapping/>
  </p:clrMapOvr>
  <p:transition spd="med">
    <p:zoom/>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F6DC6797-0E38-043D-6300-6319A5546ABA}"/>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677A194-56ED-0B42-832E-C4CEECB5A00F}" type="slidenum">
              <a:rPr lang="en-US" altLang="en-US" smtClean="0"/>
              <a:pPr>
                <a:spcBef>
                  <a:spcPct val="0"/>
                </a:spcBef>
                <a:buClrTx/>
                <a:buFontTx/>
                <a:buNone/>
                <a:defRPr/>
              </a:pPr>
              <a:t>33</a:t>
            </a:fld>
            <a:endParaRPr lang="en-US" altLang="en-US"/>
          </a:p>
        </p:txBody>
      </p:sp>
      <p:sp>
        <p:nvSpPr>
          <p:cNvPr id="811010" name="Rectangle 2">
            <a:extLst>
              <a:ext uri="{FF2B5EF4-FFF2-40B4-BE49-F238E27FC236}">
                <a16:creationId xmlns:a16="http://schemas.microsoft.com/office/drawing/2014/main" id="{C6F02E4B-ABA4-AD09-1DB3-4D7B50D5B581}"/>
              </a:ext>
            </a:extLst>
          </p:cNvPr>
          <p:cNvSpPr>
            <a:spLocks noGrp="1" noChangeArrowheads="1"/>
          </p:cNvSpPr>
          <p:nvPr>
            <p:ph type="title"/>
          </p:nvPr>
        </p:nvSpPr>
        <p:spPr/>
        <p:txBody>
          <a:bodyPr/>
          <a:lstStyle/>
          <a:p>
            <a:pPr>
              <a:defRPr/>
            </a:pPr>
            <a:r>
              <a:rPr lang="en-US">
                <a:cs typeface="+mj-cs"/>
              </a:rPr>
              <a:t>Availability of Service Issues</a:t>
            </a:r>
          </a:p>
        </p:txBody>
      </p:sp>
      <p:sp>
        <p:nvSpPr>
          <p:cNvPr id="811011" name="Rectangle 3">
            <a:extLst>
              <a:ext uri="{FF2B5EF4-FFF2-40B4-BE49-F238E27FC236}">
                <a16:creationId xmlns:a16="http://schemas.microsoft.com/office/drawing/2014/main" id="{D9718EC2-906B-A77A-0E20-CE4CEA2715D0}"/>
              </a:ext>
            </a:extLst>
          </p:cNvPr>
          <p:cNvSpPr>
            <a:spLocks noGrp="1" noChangeArrowheads="1"/>
          </p:cNvSpPr>
          <p:nvPr>
            <p:ph type="body" idx="1"/>
          </p:nvPr>
        </p:nvSpPr>
        <p:spPr/>
        <p:txBody>
          <a:bodyPr/>
          <a:lstStyle/>
          <a:p>
            <a:pPr>
              <a:defRPr/>
            </a:pPr>
            <a:r>
              <a:rPr lang="en-US" sz="2400" dirty="0">
                <a:cs typeface="+mn-cs"/>
              </a:rPr>
              <a:t>The popularity of the Internet has made </a:t>
            </a:r>
            <a:r>
              <a:rPr lang="en-US" sz="2400" dirty="0">
                <a:solidFill>
                  <a:srgbClr val="FF0000"/>
                </a:solidFill>
                <a:cs typeface="+mn-cs"/>
              </a:rPr>
              <a:t>Denial of Service</a:t>
            </a:r>
            <a:r>
              <a:rPr lang="en-US" sz="2400" dirty="0">
                <a:cs typeface="+mn-cs"/>
              </a:rPr>
              <a:t> a favorite pastime of certain hackers</a:t>
            </a:r>
          </a:p>
          <a:p>
            <a:pPr>
              <a:defRPr/>
            </a:pPr>
            <a:r>
              <a:rPr lang="en-US" sz="2400" dirty="0">
                <a:cs typeface="+mn-cs"/>
              </a:rPr>
              <a:t>Disruption of service due to worms and viruses</a:t>
            </a:r>
          </a:p>
          <a:p>
            <a:pPr>
              <a:defRPr/>
            </a:pPr>
            <a:r>
              <a:rPr lang="en-US" sz="2400" dirty="0">
                <a:cs typeface="+mn-cs"/>
              </a:rPr>
              <a:t>Hacking a website so as to make it unusable</a:t>
            </a:r>
          </a:p>
          <a:p>
            <a:pPr>
              <a:defRPr/>
            </a:pPr>
            <a:r>
              <a:rPr lang="en-US" sz="2400" dirty="0">
                <a:cs typeface="+mn-cs"/>
              </a:rPr>
              <a:t>File tampering and destruction</a:t>
            </a:r>
          </a:p>
          <a:p>
            <a:pPr>
              <a:defRPr/>
            </a:pPr>
            <a:endParaRPr lang="en-US" sz="2400" dirty="0">
              <a:cs typeface="+mn-cs"/>
            </a:endParaRPr>
          </a:p>
          <a:p>
            <a:pPr>
              <a:defRPr/>
            </a:pPr>
            <a:r>
              <a:rPr lang="en-US" sz="2400" dirty="0">
                <a:cs typeface="+mn-cs"/>
              </a:rPr>
              <a:t>Denial of service attacks have become a form of blackmail and Ransomware</a:t>
            </a:r>
          </a:p>
          <a:p>
            <a:pPr>
              <a:defRPr/>
            </a:pPr>
            <a:endParaRPr lang="en-US" sz="2400" dirty="0">
              <a:cs typeface="+mn-cs"/>
            </a:endParaRPr>
          </a:p>
          <a:p>
            <a:pPr>
              <a:defRPr/>
            </a:pPr>
            <a:endParaRPr lang="en-US" sz="2400" dirty="0">
              <a:cs typeface="+mn-cs"/>
            </a:endParaRPr>
          </a:p>
          <a:p>
            <a:pPr>
              <a:defRPr/>
            </a:pPr>
            <a:endParaRPr lang="en-US" sz="2400" dirty="0">
              <a:cs typeface="+mn-cs"/>
            </a:endParaRPr>
          </a:p>
          <a:p>
            <a:pPr>
              <a:defRPr/>
            </a:pPr>
            <a:endParaRPr lang="en-US" dirty="0">
              <a:cs typeface="+mn-cs"/>
            </a:endParaRPr>
          </a:p>
          <a:p>
            <a:pPr>
              <a:defRPr/>
            </a:pPr>
            <a:endParaRPr lang="en-US" dirty="0">
              <a:cs typeface="+mn-cs"/>
            </a:endParaRPr>
          </a:p>
          <a:p>
            <a:pPr>
              <a:defRPr/>
            </a:pPr>
            <a:endParaRPr lang="en-US" dirty="0">
              <a:cs typeface="+mn-cs"/>
            </a:endParaRPr>
          </a:p>
        </p:txBody>
      </p:sp>
    </p:spTree>
  </p:cSld>
  <p:clrMapOvr>
    <a:masterClrMapping/>
  </p:clrMapOvr>
  <p:transition spd="med">
    <p:zoom/>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17672D86-7BB8-D6CA-5C8B-180496BD5A4F}"/>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AD3C0DCD-A0DD-8A42-A0FF-7CC6D9943B23}" type="slidenum">
              <a:rPr lang="en-US" altLang="en-US" smtClean="0"/>
              <a:pPr>
                <a:spcBef>
                  <a:spcPct val="0"/>
                </a:spcBef>
                <a:buClrTx/>
                <a:buFontTx/>
                <a:buNone/>
                <a:defRPr/>
              </a:pPr>
              <a:t>34</a:t>
            </a:fld>
            <a:endParaRPr lang="en-US" altLang="en-US"/>
          </a:p>
        </p:txBody>
      </p:sp>
      <p:sp>
        <p:nvSpPr>
          <p:cNvPr id="71682" name="Rectangle 2">
            <a:extLst>
              <a:ext uri="{FF2B5EF4-FFF2-40B4-BE49-F238E27FC236}">
                <a16:creationId xmlns:a16="http://schemas.microsoft.com/office/drawing/2014/main" id="{7471F236-F004-865D-4415-B75E8205BA30}"/>
              </a:ext>
            </a:extLst>
          </p:cNvPr>
          <p:cNvSpPr>
            <a:spLocks noGrp="1" noChangeArrowheads="1"/>
          </p:cNvSpPr>
          <p:nvPr>
            <p:ph type="title"/>
          </p:nvPr>
        </p:nvSpPr>
        <p:spPr/>
        <p:txBody>
          <a:bodyPr/>
          <a:lstStyle/>
          <a:p>
            <a:r>
              <a:rPr lang="en-US" altLang="en-US"/>
              <a:t>Identity Theft….a growing menace</a:t>
            </a:r>
          </a:p>
        </p:txBody>
      </p:sp>
      <p:sp>
        <p:nvSpPr>
          <p:cNvPr id="71683" name="Rectangle 3">
            <a:extLst>
              <a:ext uri="{FF2B5EF4-FFF2-40B4-BE49-F238E27FC236}">
                <a16:creationId xmlns:a16="http://schemas.microsoft.com/office/drawing/2014/main" id="{4C953D85-52A2-2316-A6A2-5A5A94FB9773}"/>
              </a:ext>
            </a:extLst>
          </p:cNvPr>
          <p:cNvSpPr>
            <a:spLocks noGrp="1" noChangeArrowheads="1"/>
          </p:cNvSpPr>
          <p:nvPr>
            <p:ph type="body" idx="1"/>
          </p:nvPr>
        </p:nvSpPr>
        <p:spPr/>
        <p:txBody>
          <a:bodyPr/>
          <a:lstStyle/>
          <a:p>
            <a:r>
              <a:rPr lang="en-US" altLang="en-US" sz="2400" b="1"/>
              <a:t>Has become the number one complaint from consumers to Law enforcement dealing with cyberspace crimes</a:t>
            </a:r>
          </a:p>
          <a:p>
            <a:r>
              <a:rPr lang="en-US" altLang="en-US" sz="2400" b="1"/>
              <a:t>In the U.S. someone</a:t>
            </a:r>
            <a:r>
              <a:rPr lang="ja-JP" altLang="en-US" sz="2400" b="1"/>
              <a:t>’</a:t>
            </a:r>
            <a:r>
              <a:rPr lang="en-US" altLang="ja-JP" sz="2400" b="1"/>
              <a:t>s identity is stolen every 60 seconds at an average loss of over $6000 to the victim</a:t>
            </a:r>
          </a:p>
          <a:p>
            <a:r>
              <a:rPr lang="en-US" altLang="en-US" sz="2400" b="1"/>
              <a:t>Usually achieved with a combination of Social Engineering and hacking</a:t>
            </a:r>
          </a:p>
          <a:p>
            <a:r>
              <a:rPr lang="en-US" altLang="en-US" sz="2400" b="1"/>
              <a:t>Involves building a profile of the target from many possible sources and scams</a:t>
            </a:r>
          </a:p>
          <a:p>
            <a:pPr lvl="1">
              <a:buFontTx/>
              <a:buNone/>
            </a:pPr>
            <a:endParaRPr lang="en-US" altLang="en-US"/>
          </a:p>
        </p:txBody>
      </p:sp>
    </p:spTree>
  </p:cSld>
  <p:clrMapOvr>
    <a:masterClrMapping/>
  </p:clrMapOvr>
  <p:transition spd="med">
    <p:zo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6AF0F17-F01D-805C-AA12-1344A4CC7192}"/>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44669A5C-7470-3D45-914B-13D6C14A2812}" type="slidenum">
              <a:rPr lang="en-US" altLang="en-US" smtClean="0"/>
              <a:pPr>
                <a:spcBef>
                  <a:spcPct val="0"/>
                </a:spcBef>
                <a:buClrTx/>
                <a:buFontTx/>
                <a:buNone/>
                <a:defRPr/>
              </a:pPr>
              <a:t>35</a:t>
            </a:fld>
            <a:endParaRPr lang="en-US" altLang="en-US"/>
          </a:p>
        </p:txBody>
      </p:sp>
      <p:graphicFrame>
        <p:nvGraphicFramePr>
          <p:cNvPr id="73730" name="Object 4">
            <a:extLst>
              <a:ext uri="{FF2B5EF4-FFF2-40B4-BE49-F238E27FC236}">
                <a16:creationId xmlns:a16="http://schemas.microsoft.com/office/drawing/2014/main" id="{39C259A1-CD38-261F-CA26-FAC0277A7FF9}"/>
              </a:ext>
            </a:extLst>
          </p:cNvPr>
          <p:cNvGraphicFramePr>
            <a:graphicFrameLocks noChangeAspect="1"/>
          </p:cNvGraphicFramePr>
          <p:nvPr/>
        </p:nvGraphicFramePr>
        <p:xfrm>
          <a:off x="1892300" y="1084263"/>
          <a:ext cx="5486400" cy="5283200"/>
        </p:xfrm>
        <a:graphic>
          <a:graphicData uri="http://schemas.openxmlformats.org/presentationml/2006/ole">
            <mc:AlternateContent xmlns:mc="http://schemas.openxmlformats.org/markup-compatibility/2006">
              <mc:Choice xmlns:v="urn:schemas-microsoft-com:vml" Requires="v">
                <p:oleObj name="Document" r:id="rId2" imgW="21945600" imgH="21132800" progId="Word.Document.12">
                  <p:embed/>
                </p:oleObj>
              </mc:Choice>
              <mc:Fallback>
                <p:oleObj name="Document" r:id="rId2" imgW="21945600" imgH="21132800" progId="Word.Document.12">
                  <p:embed/>
                  <p:pic>
                    <p:nvPicPr>
                      <p:cNvPr id="0" name="Object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2300" y="1084263"/>
                        <a:ext cx="5486400" cy="528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ransition spd="med">
    <p:zoom/>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B860006D-72A7-202F-1273-A77564C9B90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7CB22F12-990D-1345-957A-C6288274C0D6}" type="slidenum">
              <a:rPr lang="en-US" altLang="en-US" smtClean="0"/>
              <a:pPr>
                <a:spcBef>
                  <a:spcPct val="0"/>
                </a:spcBef>
                <a:buClrTx/>
                <a:buFontTx/>
                <a:buNone/>
                <a:defRPr/>
              </a:pPr>
              <a:t>36</a:t>
            </a:fld>
            <a:endParaRPr lang="en-US" altLang="en-US"/>
          </a:p>
        </p:txBody>
      </p:sp>
      <p:sp>
        <p:nvSpPr>
          <p:cNvPr id="819202" name="Rectangle 2">
            <a:extLst>
              <a:ext uri="{FF2B5EF4-FFF2-40B4-BE49-F238E27FC236}">
                <a16:creationId xmlns:a16="http://schemas.microsoft.com/office/drawing/2014/main" id="{35253019-2527-6142-DD52-9D4840DBDA1E}"/>
              </a:ext>
            </a:extLst>
          </p:cNvPr>
          <p:cNvSpPr>
            <a:spLocks noGrp="1" noChangeArrowheads="1"/>
          </p:cNvSpPr>
          <p:nvPr>
            <p:ph type="title"/>
          </p:nvPr>
        </p:nvSpPr>
        <p:spPr/>
        <p:txBody>
          <a:bodyPr/>
          <a:lstStyle/>
          <a:p>
            <a:pPr>
              <a:defRPr/>
            </a:pPr>
            <a:r>
              <a:rPr lang="en-US">
                <a:cs typeface="+mj-cs"/>
              </a:rPr>
              <a:t>Identity Theft</a:t>
            </a:r>
          </a:p>
        </p:txBody>
      </p:sp>
      <p:sp>
        <p:nvSpPr>
          <p:cNvPr id="74755" name="Rectangle 3">
            <a:extLst>
              <a:ext uri="{FF2B5EF4-FFF2-40B4-BE49-F238E27FC236}">
                <a16:creationId xmlns:a16="http://schemas.microsoft.com/office/drawing/2014/main" id="{4945A5DE-8532-0573-CFC0-6D9FC728EFD5}"/>
              </a:ext>
            </a:extLst>
          </p:cNvPr>
          <p:cNvSpPr>
            <a:spLocks noGrp="1" noChangeArrowheads="1"/>
          </p:cNvSpPr>
          <p:nvPr>
            <p:ph type="body" idx="1"/>
          </p:nvPr>
        </p:nvSpPr>
        <p:spPr>
          <a:xfrm>
            <a:off x="346075" y="1104900"/>
            <a:ext cx="5130800" cy="5524500"/>
          </a:xfrm>
        </p:spPr>
        <p:txBody>
          <a:bodyPr/>
          <a:lstStyle/>
          <a:p>
            <a:r>
              <a:rPr lang="ja-JP" altLang="en-US" sz="2000"/>
              <a:t>“</a:t>
            </a:r>
            <a:r>
              <a:rPr lang="en-US" altLang="ja-JP" sz="2000"/>
              <a:t>What do they want?</a:t>
            </a:r>
            <a:r>
              <a:rPr lang="ja-JP" altLang="en-US" sz="2000"/>
              <a:t>”</a:t>
            </a:r>
            <a:endParaRPr lang="en-US" altLang="ja-JP" sz="2000"/>
          </a:p>
          <a:p>
            <a:pPr lvl="1"/>
            <a:r>
              <a:rPr lang="en-US" altLang="en-US" sz="2000" b="1"/>
              <a:t>Your name </a:t>
            </a:r>
          </a:p>
          <a:p>
            <a:pPr lvl="1"/>
            <a:r>
              <a:rPr lang="en-US" altLang="en-US" sz="2000" b="1"/>
              <a:t>Date of Birth </a:t>
            </a:r>
          </a:p>
          <a:p>
            <a:pPr lvl="1"/>
            <a:r>
              <a:rPr lang="en-US" altLang="en-US" sz="2000" b="1"/>
              <a:t>Address </a:t>
            </a:r>
          </a:p>
          <a:p>
            <a:pPr lvl="1"/>
            <a:r>
              <a:rPr lang="en-US" altLang="en-US" sz="2000" b="1"/>
              <a:t>Telephone numbers </a:t>
            </a:r>
          </a:p>
          <a:p>
            <a:pPr lvl="1"/>
            <a:r>
              <a:rPr lang="en-US" altLang="en-US" sz="2000" b="1"/>
              <a:t>Driver's License </a:t>
            </a:r>
          </a:p>
          <a:p>
            <a:pPr lvl="1"/>
            <a:r>
              <a:rPr lang="en-US" altLang="en-US" sz="2000" b="1"/>
              <a:t>Credit card account number </a:t>
            </a:r>
          </a:p>
          <a:p>
            <a:pPr lvl="1"/>
            <a:r>
              <a:rPr lang="en-US" altLang="en-US" sz="2000" b="1"/>
              <a:t>Bank account number </a:t>
            </a:r>
          </a:p>
          <a:p>
            <a:pPr lvl="1"/>
            <a:r>
              <a:rPr lang="en-US" altLang="en-US" sz="2000" b="1"/>
              <a:t>Social Security Number</a:t>
            </a:r>
          </a:p>
          <a:p>
            <a:pPr lvl="1"/>
            <a:endParaRPr lang="en-US" altLang="en-US" sz="2000"/>
          </a:p>
          <a:p>
            <a:pPr lvl="1">
              <a:buFontTx/>
              <a:buNone/>
            </a:pPr>
            <a:r>
              <a:rPr lang="en-US" altLang="en-US" sz="2000" b="1"/>
              <a:t>Or any combination of the above</a:t>
            </a:r>
            <a:r>
              <a:rPr lang="en-US" altLang="en-US" b="1"/>
              <a:t>! </a:t>
            </a:r>
          </a:p>
        </p:txBody>
      </p:sp>
      <p:sp>
        <p:nvSpPr>
          <p:cNvPr id="74756" name="Rectangle 5">
            <a:extLst>
              <a:ext uri="{FF2B5EF4-FFF2-40B4-BE49-F238E27FC236}">
                <a16:creationId xmlns:a16="http://schemas.microsoft.com/office/drawing/2014/main" id="{BC5F9DB5-91B7-162E-4CD6-6DA9B14E8250}"/>
              </a:ext>
            </a:extLst>
          </p:cNvPr>
          <p:cNvSpPr>
            <a:spLocks noChangeArrowheads="1"/>
          </p:cNvSpPr>
          <p:nvPr/>
        </p:nvSpPr>
        <p:spPr bwMode="auto">
          <a:xfrm>
            <a:off x="5794375" y="-681038"/>
            <a:ext cx="68167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endParaRPr lang="en-US" altLang="en-US">
              <a:solidFill>
                <a:schemeClr val="tx1"/>
              </a:solidFill>
            </a:endParaRPr>
          </a:p>
        </p:txBody>
      </p:sp>
      <p:pic>
        <p:nvPicPr>
          <p:cNvPr id="74757" name="Picture 2" descr="rivate Financial Info">
            <a:hlinkClick r:id="rId3"/>
            <a:extLst>
              <a:ext uri="{FF2B5EF4-FFF2-40B4-BE49-F238E27FC236}">
                <a16:creationId xmlns:a16="http://schemas.microsoft.com/office/drawing/2014/main" id="{66BAD58D-AB9D-88FC-7B23-56C9B06C2B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89500" y="981075"/>
            <a:ext cx="4165600" cy="3881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4758" name="Rectangle 6">
            <a:extLst>
              <a:ext uri="{FF2B5EF4-FFF2-40B4-BE49-F238E27FC236}">
                <a16:creationId xmlns:a16="http://schemas.microsoft.com/office/drawing/2014/main" id="{52239CFC-56F4-569B-D80B-FCF4C98B448E}"/>
              </a:ext>
            </a:extLst>
          </p:cNvPr>
          <p:cNvSpPr>
            <a:spLocks noChangeArrowheads="1"/>
          </p:cNvSpPr>
          <p:nvPr/>
        </p:nvSpPr>
        <p:spPr bwMode="auto">
          <a:xfrm flipV="1">
            <a:off x="5794375" y="4530725"/>
            <a:ext cx="6816725"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pPr>
            <a:r>
              <a:rPr lang="en-US" altLang="en-US">
                <a:solidFill>
                  <a:schemeClr val="tx1"/>
                </a:solidFill>
              </a:rPr>
              <a:t>Private Financial Info</a:t>
            </a:r>
          </a:p>
          <a:p>
            <a:pPr>
              <a:spcBef>
                <a:spcPct val="0"/>
              </a:spcBef>
              <a:buClrTx/>
              <a:buFontTx/>
              <a:buNone/>
            </a:pPr>
            <a:endParaRPr lang="en-US" altLang="en-US">
              <a:solidFill>
                <a:schemeClr val="tx1"/>
              </a:solidFill>
            </a:endParaRPr>
          </a:p>
        </p:txBody>
      </p:sp>
    </p:spTree>
  </p:cSld>
  <p:clrMapOvr>
    <a:masterClrMapping/>
  </p:clrMapOvr>
  <p:transition spd="med">
    <p:zoom/>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CD976AE5-009F-1381-235A-6A1FCD9A5B5C}"/>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ACE678F-D7B0-2C49-BF5D-288301403226}" type="slidenum">
              <a:rPr lang="en-US" altLang="en-US" smtClean="0"/>
              <a:pPr>
                <a:spcBef>
                  <a:spcPct val="0"/>
                </a:spcBef>
                <a:buClrTx/>
                <a:buFontTx/>
                <a:buNone/>
                <a:defRPr/>
              </a:pPr>
              <a:t>37</a:t>
            </a:fld>
            <a:endParaRPr lang="en-US" altLang="en-US"/>
          </a:p>
        </p:txBody>
      </p:sp>
      <p:sp>
        <p:nvSpPr>
          <p:cNvPr id="818178" name="Rectangle 2">
            <a:extLst>
              <a:ext uri="{FF2B5EF4-FFF2-40B4-BE49-F238E27FC236}">
                <a16:creationId xmlns:a16="http://schemas.microsoft.com/office/drawing/2014/main" id="{4C4AE2DB-F96F-4E5A-76F4-13D38971BBFE}"/>
              </a:ext>
            </a:extLst>
          </p:cNvPr>
          <p:cNvSpPr>
            <a:spLocks noGrp="1" noChangeArrowheads="1"/>
          </p:cNvSpPr>
          <p:nvPr>
            <p:ph type="title"/>
          </p:nvPr>
        </p:nvSpPr>
        <p:spPr/>
        <p:txBody>
          <a:bodyPr/>
          <a:lstStyle/>
          <a:p>
            <a:pPr>
              <a:defRPr/>
            </a:pPr>
            <a:r>
              <a:rPr lang="en-US">
                <a:cs typeface="+mj-cs"/>
              </a:rPr>
              <a:t>Threats to the Internet Itself</a:t>
            </a:r>
          </a:p>
        </p:txBody>
      </p:sp>
      <p:sp>
        <p:nvSpPr>
          <p:cNvPr id="76803" name="Rectangle 3">
            <a:extLst>
              <a:ext uri="{FF2B5EF4-FFF2-40B4-BE49-F238E27FC236}">
                <a16:creationId xmlns:a16="http://schemas.microsoft.com/office/drawing/2014/main" id="{4CB6F341-A65F-83A5-0462-CD6536F8C3B0}"/>
              </a:ext>
            </a:extLst>
          </p:cNvPr>
          <p:cNvSpPr>
            <a:spLocks noGrp="1" noChangeArrowheads="1"/>
          </p:cNvSpPr>
          <p:nvPr>
            <p:ph type="body" idx="1"/>
          </p:nvPr>
        </p:nvSpPr>
        <p:spPr/>
        <p:txBody>
          <a:bodyPr/>
          <a:lstStyle/>
          <a:p>
            <a:r>
              <a:rPr lang="en-US" altLang="en-US" sz="2400"/>
              <a:t>What would happen to the global economy if someone successfully attacked the domain name servers that assign all of the internet addresses and URL</a:t>
            </a:r>
            <a:r>
              <a:rPr lang="ja-JP" altLang="en-US" sz="2400"/>
              <a:t>’</a:t>
            </a:r>
            <a:r>
              <a:rPr lang="en-US" altLang="ja-JP" sz="2400"/>
              <a:t>s</a:t>
            </a:r>
          </a:p>
          <a:p>
            <a:endParaRPr lang="en-US" altLang="en-US" sz="2000"/>
          </a:p>
          <a:p>
            <a:r>
              <a:rPr lang="en-US" altLang="en-US" sz="2000"/>
              <a:t>Worldwide Chaos</a:t>
            </a:r>
          </a:p>
          <a:p>
            <a:r>
              <a:rPr lang="en-US" altLang="en-US" sz="2000"/>
              <a:t>Huge business failures</a:t>
            </a:r>
          </a:p>
          <a:p>
            <a:r>
              <a:rPr lang="en-US" altLang="en-US" sz="2000"/>
              <a:t>Major disruption to every large national economy</a:t>
            </a:r>
          </a:p>
          <a:p>
            <a:r>
              <a:rPr lang="en-US" altLang="en-US" sz="2000"/>
              <a:t>Major disruption in government services</a:t>
            </a:r>
          </a:p>
          <a:p>
            <a:r>
              <a:rPr lang="en-US" altLang="en-US" sz="2000"/>
              <a:t>Consumer Panic similar to a stock market crash</a:t>
            </a:r>
          </a:p>
          <a:p>
            <a:r>
              <a:rPr lang="en-US" altLang="en-US" sz="2000"/>
              <a:t>Retailing, Travel, Banking, Insurance, Brokerage and News services all crippled</a:t>
            </a:r>
          </a:p>
          <a:p>
            <a:r>
              <a:rPr lang="en-US" altLang="en-US" sz="2000"/>
              <a:t>No more free downloads!</a:t>
            </a:r>
          </a:p>
          <a:p>
            <a:endParaRPr lang="en-US" altLang="en-US"/>
          </a:p>
          <a:p>
            <a:endParaRPr lang="en-US" altLang="en-US"/>
          </a:p>
        </p:txBody>
      </p:sp>
    </p:spTree>
  </p:cSld>
  <p:clrMapOvr>
    <a:masterClrMapping/>
  </p:clrMapOvr>
  <p:transition spd="med">
    <p:zoom/>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9FDBD77A-EA35-39A5-FD7D-5B11871DD39B}"/>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CB30375F-9F20-1A41-894C-172427D5A65A}" type="slidenum">
              <a:rPr lang="en-US" altLang="en-US" smtClean="0"/>
              <a:pPr>
                <a:spcBef>
                  <a:spcPct val="0"/>
                </a:spcBef>
                <a:buClrTx/>
                <a:buFontTx/>
                <a:buNone/>
                <a:defRPr/>
              </a:pPr>
              <a:t>38</a:t>
            </a:fld>
            <a:endParaRPr lang="en-US" altLang="en-US"/>
          </a:p>
        </p:txBody>
      </p:sp>
      <p:sp>
        <p:nvSpPr>
          <p:cNvPr id="817154" name="Rectangle 2">
            <a:extLst>
              <a:ext uri="{FF2B5EF4-FFF2-40B4-BE49-F238E27FC236}">
                <a16:creationId xmlns:a16="http://schemas.microsoft.com/office/drawing/2014/main" id="{607E218E-6856-52E6-1C0F-1B33B8203A90}"/>
              </a:ext>
            </a:extLst>
          </p:cNvPr>
          <p:cNvSpPr>
            <a:spLocks noGrp="1" noChangeArrowheads="1"/>
          </p:cNvSpPr>
          <p:nvPr>
            <p:ph type="title"/>
          </p:nvPr>
        </p:nvSpPr>
        <p:spPr/>
        <p:txBody>
          <a:bodyPr/>
          <a:lstStyle/>
          <a:p>
            <a:pPr>
              <a:defRPr/>
            </a:pPr>
            <a:r>
              <a:rPr lang="en-US">
                <a:cs typeface="+mj-cs"/>
              </a:rPr>
              <a:t>Security Utopia  </a:t>
            </a:r>
          </a:p>
        </p:txBody>
      </p:sp>
      <p:sp>
        <p:nvSpPr>
          <p:cNvPr id="78851" name="Rectangle 3">
            <a:extLst>
              <a:ext uri="{FF2B5EF4-FFF2-40B4-BE49-F238E27FC236}">
                <a16:creationId xmlns:a16="http://schemas.microsoft.com/office/drawing/2014/main" id="{9D0D3419-2475-6C91-4652-ABE057EFD5BB}"/>
              </a:ext>
            </a:extLst>
          </p:cNvPr>
          <p:cNvSpPr>
            <a:spLocks noGrp="1" noChangeArrowheads="1"/>
          </p:cNvSpPr>
          <p:nvPr>
            <p:ph type="body" idx="1"/>
          </p:nvPr>
        </p:nvSpPr>
        <p:spPr>
          <a:xfrm>
            <a:off x="346075" y="1104900"/>
            <a:ext cx="8266113" cy="5114925"/>
          </a:xfrm>
        </p:spPr>
        <p:txBody>
          <a:bodyPr/>
          <a:lstStyle/>
          <a:p>
            <a:r>
              <a:rPr lang="en-US" altLang="en-US" sz="2400"/>
              <a:t>An illusion is often propagated that the computer system is secure when there are:</a:t>
            </a:r>
            <a:endParaRPr lang="en-US" altLang="en-US" sz="2000"/>
          </a:p>
          <a:p>
            <a:pPr lvl="1"/>
            <a:r>
              <a:rPr lang="en-US" altLang="en-US" sz="2000" b="1"/>
              <a:t>Security guards + video system</a:t>
            </a:r>
          </a:p>
          <a:p>
            <a:pPr lvl="1"/>
            <a:r>
              <a:rPr lang="en-US" altLang="en-US" sz="2000" b="1"/>
              <a:t>A set of security  policies and procedures</a:t>
            </a:r>
          </a:p>
          <a:p>
            <a:pPr lvl="1"/>
            <a:r>
              <a:rPr lang="en-US" altLang="en-US" sz="2000" b="1"/>
              <a:t>System backups + fire detection + UPS</a:t>
            </a:r>
          </a:p>
          <a:p>
            <a:pPr lvl="1"/>
            <a:r>
              <a:rPr lang="en-US" altLang="en-US" sz="2000" b="1"/>
              <a:t>Some smart software and hardware in place</a:t>
            </a:r>
            <a:r>
              <a:rPr lang="en-US" altLang="en-US" sz="2000"/>
              <a:t> </a:t>
            </a:r>
          </a:p>
          <a:p>
            <a:pPr lvl="1"/>
            <a:r>
              <a:rPr lang="en-US" altLang="en-US" sz="2000" b="1"/>
              <a:t>Everything is placed in a locked vault…underground</a:t>
            </a:r>
          </a:p>
          <a:p>
            <a:pPr lvl="1">
              <a:buFontTx/>
              <a:buNone/>
            </a:pPr>
            <a:endParaRPr lang="en-US" altLang="en-US" sz="2000"/>
          </a:p>
          <a:p>
            <a:r>
              <a:rPr lang="en-US" altLang="en-US" sz="2400" b="1"/>
              <a:t>When in fact this is just a first line of defense….. it is never enough….</a:t>
            </a: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33BEC2F4-4BDE-3EA6-A1B2-57B1484933AC}"/>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CEC7B900-F7F2-1749-BF10-E2C27A56CA03}" type="slidenum">
              <a:rPr lang="en-US" altLang="en-US" smtClean="0"/>
              <a:pPr>
                <a:spcBef>
                  <a:spcPct val="0"/>
                </a:spcBef>
                <a:buClrTx/>
                <a:buFontTx/>
                <a:buNone/>
                <a:defRPr/>
              </a:pPr>
              <a:t>39</a:t>
            </a:fld>
            <a:endParaRPr lang="en-US" altLang="en-US"/>
          </a:p>
        </p:txBody>
      </p:sp>
      <p:sp>
        <p:nvSpPr>
          <p:cNvPr id="80898" name="Rectangle 2">
            <a:extLst>
              <a:ext uri="{FF2B5EF4-FFF2-40B4-BE49-F238E27FC236}">
                <a16:creationId xmlns:a16="http://schemas.microsoft.com/office/drawing/2014/main" id="{65C47B41-5B54-A07F-6BF5-5D37089AB40B}"/>
              </a:ext>
            </a:extLst>
          </p:cNvPr>
          <p:cNvSpPr>
            <a:spLocks noGrp="1" noChangeArrowheads="1"/>
          </p:cNvSpPr>
          <p:nvPr>
            <p:ph type="title"/>
          </p:nvPr>
        </p:nvSpPr>
        <p:spPr/>
        <p:txBody>
          <a:bodyPr/>
          <a:lstStyle/>
          <a:p>
            <a:r>
              <a:rPr lang="en-US" altLang="en-US"/>
              <a:t>A Quote for the Day….</a:t>
            </a:r>
          </a:p>
        </p:txBody>
      </p:sp>
      <p:sp>
        <p:nvSpPr>
          <p:cNvPr id="80899" name="Rectangle 3">
            <a:extLst>
              <a:ext uri="{FF2B5EF4-FFF2-40B4-BE49-F238E27FC236}">
                <a16:creationId xmlns:a16="http://schemas.microsoft.com/office/drawing/2014/main" id="{EC810C20-4563-2183-7038-7BE632FF3477}"/>
              </a:ext>
            </a:extLst>
          </p:cNvPr>
          <p:cNvSpPr>
            <a:spLocks noGrp="1" noChangeArrowheads="1"/>
          </p:cNvSpPr>
          <p:nvPr>
            <p:ph type="body" idx="1"/>
          </p:nvPr>
        </p:nvSpPr>
        <p:spPr/>
        <p:txBody>
          <a:bodyPr/>
          <a:lstStyle/>
          <a:p>
            <a:r>
              <a:rPr lang="en-US" altLang="en-US" sz="2400"/>
              <a:t>Secure web and email servers are the equivalent of heavy armored cars. The problem is, they are being used to transfer rolls of coins and checks written in crayon by people on park benches to merchants doing business in cardboard boxes from beneath highway bridges. Further, the roads are subject to random detours, anyone with a screwdriver can control the traffic lights, and there are no police.</a:t>
            </a:r>
          </a:p>
        </p:txBody>
      </p:sp>
    </p:spTree>
  </p:cSld>
  <p:clrMapOvr>
    <a:masterClrMapping/>
  </p:clrMapOvr>
  <p:transition spd="med">
    <p:zo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C8053810-5436-7B9B-CB27-BCB62A64A0D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95D16CD1-DE04-C143-B769-64508590198A}" type="slidenum">
              <a:rPr lang="en-US" altLang="en-US" smtClean="0"/>
              <a:pPr>
                <a:spcBef>
                  <a:spcPct val="0"/>
                </a:spcBef>
                <a:buClrTx/>
                <a:buFontTx/>
                <a:buNone/>
                <a:defRPr/>
              </a:pPr>
              <a:t>4</a:t>
            </a:fld>
            <a:endParaRPr lang="en-US" altLang="en-US"/>
          </a:p>
        </p:txBody>
      </p:sp>
      <p:sp>
        <p:nvSpPr>
          <p:cNvPr id="20482" name="Rectangle 2">
            <a:extLst>
              <a:ext uri="{FF2B5EF4-FFF2-40B4-BE49-F238E27FC236}">
                <a16:creationId xmlns:a16="http://schemas.microsoft.com/office/drawing/2014/main" id="{CBC5A12C-DE81-3984-08C5-58521C3ACFCD}"/>
              </a:ext>
            </a:extLst>
          </p:cNvPr>
          <p:cNvSpPr>
            <a:spLocks noGrp="1" noChangeArrowheads="1"/>
          </p:cNvSpPr>
          <p:nvPr>
            <p:ph type="title"/>
          </p:nvPr>
        </p:nvSpPr>
        <p:spPr/>
        <p:txBody>
          <a:bodyPr/>
          <a:lstStyle/>
          <a:p>
            <a:r>
              <a:rPr lang="en-US" altLang="en-US"/>
              <a:t>So what is happening…</a:t>
            </a:r>
          </a:p>
        </p:txBody>
      </p:sp>
      <p:sp>
        <p:nvSpPr>
          <p:cNvPr id="20483" name="Rectangle 3">
            <a:extLst>
              <a:ext uri="{FF2B5EF4-FFF2-40B4-BE49-F238E27FC236}">
                <a16:creationId xmlns:a16="http://schemas.microsoft.com/office/drawing/2014/main" id="{A4ECCE2A-9D22-0A0D-E790-D45F9B09D4AB}"/>
              </a:ext>
            </a:extLst>
          </p:cNvPr>
          <p:cNvSpPr>
            <a:spLocks noGrp="1" noChangeArrowheads="1"/>
          </p:cNvSpPr>
          <p:nvPr>
            <p:ph type="body" idx="1"/>
          </p:nvPr>
        </p:nvSpPr>
        <p:spPr/>
        <p:txBody>
          <a:bodyPr/>
          <a:lstStyle/>
          <a:p>
            <a:pPr>
              <a:buFontTx/>
              <a:buNone/>
            </a:pPr>
            <a:r>
              <a:rPr lang="en-US" altLang="en-US" sz="2000" b="1"/>
              <a:t>… some major shifts are taking place</a:t>
            </a:r>
          </a:p>
          <a:p>
            <a:pPr>
              <a:buFontTx/>
              <a:buNone/>
            </a:pPr>
            <a:endParaRPr lang="en-US" altLang="en-US" sz="2000" b="1"/>
          </a:p>
          <a:p>
            <a:pPr>
              <a:buFontTx/>
              <a:buNone/>
            </a:pPr>
            <a:endParaRPr lang="en-US" altLang="en-US" b="1"/>
          </a:p>
          <a:p>
            <a:r>
              <a:rPr lang="en-US" altLang="en-US" sz="2000" b="1"/>
              <a:t>Consumers in open societies increasingly get enabled to do more themselves and the way they want it</a:t>
            </a:r>
          </a:p>
          <a:p>
            <a:endParaRPr lang="en-US" altLang="en-US" sz="2000" b="1"/>
          </a:p>
          <a:p>
            <a:r>
              <a:rPr lang="en-US" altLang="en-US" sz="2000" b="1"/>
              <a:t>Increasingly, technology makes it possible</a:t>
            </a:r>
          </a:p>
          <a:p>
            <a:endParaRPr lang="en-US" altLang="en-US" sz="2000" b="1"/>
          </a:p>
          <a:p>
            <a:r>
              <a:rPr lang="en-US" altLang="en-US" sz="2000" b="1"/>
              <a:t>Bad guys see it as an opportunity for personal, commercial or even political gains</a:t>
            </a:r>
            <a:r>
              <a:rPr lang="en-US" altLang="en-US" sz="1600"/>
              <a:t> </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6612" name="Rectangle 4">
            <a:extLst>
              <a:ext uri="{FF2B5EF4-FFF2-40B4-BE49-F238E27FC236}">
                <a16:creationId xmlns:a16="http://schemas.microsoft.com/office/drawing/2014/main" id="{F0447DBF-8295-7A66-5934-15D032EDA91D}"/>
              </a:ext>
            </a:extLst>
          </p:cNvPr>
          <p:cNvSpPr>
            <a:spLocks noGrp="1" noChangeArrowheads="1"/>
          </p:cNvSpPr>
          <p:nvPr>
            <p:ph type="ctrTitle"/>
          </p:nvPr>
        </p:nvSpPr>
        <p:spPr>
          <a:xfrm>
            <a:off x="431800" y="741363"/>
            <a:ext cx="7772400" cy="1143000"/>
          </a:xfrm>
        </p:spPr>
        <p:txBody>
          <a:bodyPr/>
          <a:lstStyle/>
          <a:p>
            <a:pPr>
              <a:defRPr/>
            </a:pPr>
            <a:r>
              <a:rPr lang="en-US" sz="3200" dirty="0">
                <a:cs typeface="+mj-cs"/>
              </a:rPr>
              <a:t>take a look!</a:t>
            </a:r>
          </a:p>
        </p:txBody>
      </p:sp>
      <p:sp>
        <p:nvSpPr>
          <p:cNvPr id="836613" name="Rectangle 5">
            <a:extLst>
              <a:ext uri="{FF2B5EF4-FFF2-40B4-BE49-F238E27FC236}">
                <a16:creationId xmlns:a16="http://schemas.microsoft.com/office/drawing/2014/main" id="{00309E24-3CDB-DC37-A241-33BB9AE22735}"/>
              </a:ext>
            </a:extLst>
          </p:cNvPr>
          <p:cNvSpPr>
            <a:spLocks noGrp="1" noChangeArrowheads="1"/>
          </p:cNvSpPr>
          <p:nvPr>
            <p:ph type="subTitle" idx="1"/>
          </p:nvPr>
        </p:nvSpPr>
        <p:spPr>
          <a:xfrm>
            <a:off x="508000" y="2032000"/>
            <a:ext cx="8178800" cy="3302000"/>
          </a:xfrm>
        </p:spPr>
        <p:txBody>
          <a:bodyPr/>
          <a:lstStyle/>
          <a:p>
            <a:pPr>
              <a:lnSpc>
                <a:spcPct val="90000"/>
              </a:lnSpc>
              <a:defRPr/>
            </a:pPr>
            <a:r>
              <a:rPr lang="en-US" sz="2800" b="1" dirty="0">
                <a:cs typeface="+mn-cs"/>
                <a:hlinkClick r:id="rId3" action="ppaction://hlinkfile"/>
              </a:rPr>
              <a:t>hackmageddon.com</a:t>
            </a:r>
            <a:endParaRPr lang="en-US" sz="2800" b="1" dirty="0">
              <a:cs typeface="+mn-cs"/>
              <a:hlinkClick r:id="rId4"/>
            </a:endParaRPr>
          </a:p>
          <a:p>
            <a:pPr>
              <a:lnSpc>
                <a:spcPct val="90000"/>
              </a:lnSpc>
              <a:defRPr/>
            </a:pPr>
            <a:endParaRPr lang="en-US" sz="2800" b="1" dirty="0">
              <a:cs typeface="+mn-cs"/>
              <a:hlinkClick r:id="rId4"/>
            </a:endParaRPr>
          </a:p>
          <a:p>
            <a:pPr>
              <a:lnSpc>
                <a:spcPct val="90000"/>
              </a:lnSpc>
              <a:defRPr/>
            </a:pPr>
            <a:r>
              <a:rPr lang="en-US" sz="2800" b="1" dirty="0">
                <a:cs typeface="+mn-cs"/>
                <a:hlinkClick r:id="rId4"/>
              </a:rPr>
              <a:t>http://www.justice.gov/criminal/cybercrime/cc.html</a:t>
            </a:r>
            <a:r>
              <a:rPr lang="en-US" sz="2800" dirty="0">
                <a:cs typeface="+mn-cs"/>
                <a:hlinkClick r:id="rId4"/>
              </a:rPr>
              <a:t> </a:t>
            </a:r>
            <a:endParaRPr lang="en-US" sz="2800" b="1" dirty="0">
              <a:solidFill>
                <a:schemeClr val="tx2"/>
              </a:solidFill>
              <a:cs typeface="+mn-cs"/>
            </a:endParaRPr>
          </a:p>
          <a:p>
            <a:pPr>
              <a:lnSpc>
                <a:spcPct val="90000"/>
              </a:lnSpc>
              <a:defRPr/>
            </a:pPr>
            <a:endParaRPr lang="en-US" sz="2400" b="1" dirty="0">
              <a:solidFill>
                <a:schemeClr val="tx2"/>
              </a:solidFill>
              <a:cs typeface="+mn-cs"/>
            </a:endParaRPr>
          </a:p>
          <a:p>
            <a:pPr>
              <a:lnSpc>
                <a:spcPct val="90000"/>
              </a:lnSpc>
              <a:defRPr/>
            </a:pPr>
            <a:r>
              <a:rPr lang="en-US" sz="2400" b="1" dirty="0">
                <a:solidFill>
                  <a:schemeClr val="tx2"/>
                </a:solidFill>
                <a:cs typeface="+mn-cs"/>
                <a:hlinkClick r:id="rId5"/>
              </a:rPr>
              <a:t>http://www.computerworld.com/s/topic/82/Cybercrime+and+Hacking</a:t>
            </a:r>
            <a:r>
              <a:rPr lang="en-US" sz="1200" dirty="0">
                <a:cs typeface="+mn-cs"/>
                <a:hlinkClick r:id="rId5"/>
              </a:rPr>
              <a:t> </a:t>
            </a:r>
            <a:endParaRPr lang="en-US" sz="1200" dirty="0">
              <a:cs typeface="+mn-cs"/>
            </a:endParaRPr>
          </a:p>
        </p:txBody>
      </p:sp>
    </p:spTree>
  </p:cSld>
  <p:clrMapOvr>
    <a:masterClrMapping/>
  </p:clrMapOvr>
  <p:transition spd="med">
    <p:zoom/>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16A9481-97D0-5ACC-6269-F8FFFF74A3D7}"/>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95777DE3-D88B-184E-BB2B-3093CA0E1078}" type="slidenum">
              <a:rPr lang="en-US" altLang="en-US" smtClean="0"/>
              <a:pPr>
                <a:spcBef>
                  <a:spcPct val="0"/>
                </a:spcBef>
                <a:buClrTx/>
                <a:buFontTx/>
                <a:buNone/>
                <a:defRPr/>
              </a:pPr>
              <a:t>41</a:t>
            </a:fld>
            <a:endParaRPr lang="en-US" altLang="en-US"/>
          </a:p>
        </p:txBody>
      </p:sp>
      <p:sp>
        <p:nvSpPr>
          <p:cNvPr id="789506" name="Rectangle 2">
            <a:extLst>
              <a:ext uri="{FF2B5EF4-FFF2-40B4-BE49-F238E27FC236}">
                <a16:creationId xmlns:a16="http://schemas.microsoft.com/office/drawing/2014/main" id="{EB2FE279-6D06-406A-F9FD-002C61DD4A4D}"/>
              </a:ext>
            </a:extLst>
          </p:cNvPr>
          <p:cNvSpPr>
            <a:spLocks noGrp="1" noChangeArrowheads="1"/>
          </p:cNvSpPr>
          <p:nvPr>
            <p:ph type="title"/>
          </p:nvPr>
        </p:nvSpPr>
        <p:spPr>
          <a:xfrm>
            <a:off x="349250" y="3203575"/>
            <a:ext cx="8448675" cy="538163"/>
          </a:xfrm>
        </p:spPr>
        <p:txBody>
          <a:bodyPr/>
          <a:lstStyle/>
          <a:p>
            <a:pPr algn="ctr">
              <a:defRPr/>
            </a:pPr>
            <a:r>
              <a:rPr lang="en-US" sz="2800">
                <a:solidFill>
                  <a:srgbClr val="FF0000"/>
                </a:solidFill>
                <a:cs typeface="+mj-cs"/>
              </a:rPr>
              <a:t>Where do we go from here?</a:t>
            </a:r>
            <a:br>
              <a:rPr lang="en-US" sz="2800">
                <a:solidFill>
                  <a:srgbClr val="FF0000"/>
                </a:solidFill>
                <a:cs typeface="+mj-cs"/>
              </a:rPr>
            </a:br>
            <a:br>
              <a:rPr lang="en-US" sz="2800">
                <a:solidFill>
                  <a:srgbClr val="FF0000"/>
                </a:solidFill>
                <a:cs typeface="+mj-cs"/>
              </a:rPr>
            </a:br>
            <a:r>
              <a:rPr lang="en-US" sz="2800">
                <a:solidFill>
                  <a:srgbClr val="FF0000"/>
                </a:solidFill>
                <a:cs typeface="+mj-cs"/>
              </a:rPr>
              <a:t>(come back for the next lecture)</a:t>
            </a:r>
            <a:endParaRPr lang="en-US" sz="2000">
              <a:cs typeface="+mj-cs"/>
            </a:endParaRPr>
          </a:p>
        </p:txBody>
      </p:sp>
    </p:spTree>
  </p:cSld>
  <p:clrMapOvr>
    <a:masterClrMapping/>
  </p:clrMapOvr>
  <p:transition spd="med">
    <p:zoom/>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a:extLst>
              <a:ext uri="{FF2B5EF4-FFF2-40B4-BE49-F238E27FC236}">
                <a16:creationId xmlns:a16="http://schemas.microsoft.com/office/drawing/2014/main" id="{6E6B7A2D-95BA-F303-50AF-074FC157FECD}"/>
              </a:ext>
            </a:extLst>
          </p:cNvPr>
          <p:cNvSpPr>
            <a:spLocks noGrp="1"/>
          </p:cNvSpPr>
          <p:nvPr>
            <p:ph type="subTitle" sz="quarter" idx="1"/>
          </p:nvPr>
        </p:nvSpPr>
        <p:spPr/>
        <p:txBody>
          <a:bodyPr/>
          <a:lstStyle/>
          <a:p>
            <a:endParaRPr lang="en-US"/>
          </a:p>
        </p:txBody>
      </p:sp>
      <p:sp>
        <p:nvSpPr>
          <p:cNvPr id="5" name="Title 4">
            <a:extLst>
              <a:ext uri="{FF2B5EF4-FFF2-40B4-BE49-F238E27FC236}">
                <a16:creationId xmlns:a16="http://schemas.microsoft.com/office/drawing/2014/main" id="{F5984CEB-B826-3A4B-A4D5-293CF83C824B}"/>
              </a:ext>
            </a:extLst>
          </p:cNvPr>
          <p:cNvSpPr>
            <a:spLocks noGrp="1"/>
          </p:cNvSpPr>
          <p:nvPr>
            <p:ph type="ctrTitle" sz="quarter"/>
          </p:nvPr>
        </p:nvSpPr>
        <p:spPr/>
        <p:txBody>
          <a:bodyPr/>
          <a:lstStyle/>
          <a:p>
            <a:r>
              <a:rPr lang="en-US" dirty="0"/>
              <a:t>-</a:t>
            </a:r>
            <a:r>
              <a:rPr lang="en-US" sz="4000" dirty="0"/>
              <a:t>Millionaire Quiz !!!</a:t>
            </a:r>
          </a:p>
        </p:txBody>
      </p:sp>
      <p:sp>
        <p:nvSpPr>
          <p:cNvPr id="4" name="Slide Number Placeholder 3">
            <a:extLst>
              <a:ext uri="{FF2B5EF4-FFF2-40B4-BE49-F238E27FC236}">
                <a16:creationId xmlns:a16="http://schemas.microsoft.com/office/drawing/2014/main" id="{01DAD037-FD08-ECD1-2756-FD71F2BA9E46}"/>
              </a:ext>
            </a:extLst>
          </p:cNvPr>
          <p:cNvSpPr>
            <a:spLocks noGrp="1"/>
          </p:cNvSpPr>
          <p:nvPr>
            <p:ph type="sldNum" sz="quarter" idx="4294967295"/>
          </p:nvPr>
        </p:nvSpPr>
        <p:spPr>
          <a:xfrm>
            <a:off x="0" y="6529388"/>
            <a:ext cx="1905000" cy="457200"/>
          </a:xfrm>
        </p:spPr>
        <p:txBody>
          <a:bodyPr/>
          <a:lstStyle/>
          <a:p>
            <a:pPr>
              <a:defRPr/>
            </a:pPr>
            <a:fld id="{0A723B2E-7199-614E-96D3-A66A00B87DBC}" type="slidenum">
              <a:rPr lang="en-US" altLang="en-US" smtClean="0"/>
              <a:pPr>
                <a:defRPr/>
              </a:pPr>
              <a:t>42</a:t>
            </a:fld>
            <a:endParaRPr lang="en-US" altLang="en-US"/>
          </a:p>
        </p:txBody>
      </p:sp>
    </p:spTree>
    <p:extLst>
      <p:ext uri="{BB962C8B-B14F-4D97-AF65-F5344CB8AC3E}">
        <p14:creationId xmlns:p14="http://schemas.microsoft.com/office/powerpoint/2010/main" val="3104390000"/>
      </p:ext>
    </p:extLst>
  </p:cSld>
  <p:clrMapOvr>
    <a:masterClrMapping/>
  </p:clrMapOvr>
  <p:transition spd="med">
    <p:zo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7C55BCFB-F28A-D837-3315-A5EEA97A8883}"/>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23E44739-EB5A-3240-960B-3EFEBAB39A91}" type="slidenum">
              <a:rPr lang="en-US" altLang="en-US" smtClean="0"/>
              <a:pPr>
                <a:spcBef>
                  <a:spcPct val="0"/>
                </a:spcBef>
                <a:buClrTx/>
                <a:buFontTx/>
                <a:buNone/>
                <a:defRPr/>
              </a:pPr>
              <a:t>5</a:t>
            </a:fld>
            <a:endParaRPr lang="en-US" altLang="en-US"/>
          </a:p>
        </p:txBody>
      </p:sp>
      <p:sp>
        <p:nvSpPr>
          <p:cNvPr id="22530" name="Rectangle 2">
            <a:extLst>
              <a:ext uri="{FF2B5EF4-FFF2-40B4-BE49-F238E27FC236}">
                <a16:creationId xmlns:a16="http://schemas.microsoft.com/office/drawing/2014/main" id="{41E15879-D050-E103-ADBC-FB85B2C2C2CA}"/>
              </a:ext>
            </a:extLst>
          </p:cNvPr>
          <p:cNvSpPr>
            <a:spLocks noGrp="1" noChangeArrowheads="1"/>
          </p:cNvSpPr>
          <p:nvPr>
            <p:ph type="title"/>
          </p:nvPr>
        </p:nvSpPr>
        <p:spPr>
          <a:xfrm>
            <a:off x="295275" y="185738"/>
            <a:ext cx="8748713" cy="500062"/>
          </a:xfrm>
        </p:spPr>
        <p:txBody>
          <a:bodyPr/>
          <a:lstStyle/>
          <a:p>
            <a:r>
              <a:rPr lang="en-US" altLang="en-US" sz="2200"/>
              <a:t>Let</a:t>
            </a:r>
            <a:r>
              <a:rPr lang="ja-JP" altLang="en-US" sz="2200"/>
              <a:t>’</a:t>
            </a:r>
            <a:r>
              <a:rPr lang="en-US" altLang="ja-JP" sz="2200"/>
              <a:t>s take a look at the technological MacroTrends</a:t>
            </a:r>
            <a:endParaRPr lang="en-US" altLang="en-US" sz="1800"/>
          </a:p>
        </p:txBody>
      </p:sp>
      <p:sp>
        <p:nvSpPr>
          <p:cNvPr id="22531" name="Rectangle 3">
            <a:extLst>
              <a:ext uri="{FF2B5EF4-FFF2-40B4-BE49-F238E27FC236}">
                <a16:creationId xmlns:a16="http://schemas.microsoft.com/office/drawing/2014/main" id="{9AB0B762-835D-BD2F-4D0E-2F921F37037E}"/>
              </a:ext>
            </a:extLst>
          </p:cNvPr>
          <p:cNvSpPr>
            <a:spLocks noGrp="1" noChangeArrowheads="1"/>
          </p:cNvSpPr>
          <p:nvPr>
            <p:ph type="body" idx="1"/>
          </p:nvPr>
        </p:nvSpPr>
        <p:spPr>
          <a:xfrm>
            <a:off x="292100" y="1336675"/>
            <a:ext cx="8369300" cy="4057650"/>
          </a:xfrm>
        </p:spPr>
        <p:txBody>
          <a:bodyPr/>
          <a:lstStyle/>
          <a:p>
            <a:pPr>
              <a:lnSpc>
                <a:spcPct val="110000"/>
              </a:lnSpc>
            </a:pPr>
            <a:r>
              <a:rPr lang="en-US" altLang="en-US" b="1"/>
              <a:t>Technological imperative - none other than Internet Protocol (IP) based network of essence…uniformity</a:t>
            </a:r>
          </a:p>
          <a:p>
            <a:pPr>
              <a:lnSpc>
                <a:spcPct val="110000"/>
              </a:lnSpc>
            </a:pPr>
            <a:r>
              <a:rPr lang="en-US" altLang="en-US" b="1"/>
              <a:t>Competitive imperative – a majority of financial services and many non-financial services can be delivered more cost efficiently via web technologies (eg. media distribution… Napster-style)</a:t>
            </a:r>
          </a:p>
          <a:p>
            <a:pPr>
              <a:lnSpc>
                <a:spcPct val="110000"/>
              </a:lnSpc>
            </a:pPr>
            <a:r>
              <a:rPr lang="en-US" altLang="en-US" b="1"/>
              <a:t>Customer demand - many new functions and services are not possible outside of Internet world while being a </a:t>
            </a:r>
            <a:r>
              <a:rPr lang="ja-JP" altLang="en-US" b="1"/>
              <a:t>“</a:t>
            </a:r>
            <a:r>
              <a:rPr lang="en-US" altLang="ja-JP" b="1"/>
              <a:t>natural</a:t>
            </a:r>
            <a:r>
              <a:rPr lang="ja-JP" altLang="en-US" b="1"/>
              <a:t>”</a:t>
            </a:r>
            <a:r>
              <a:rPr lang="en-US" altLang="ja-JP" b="1"/>
              <a:t> fit within it; consumers want them</a:t>
            </a:r>
          </a:p>
          <a:p>
            <a:pPr>
              <a:lnSpc>
                <a:spcPct val="110000"/>
              </a:lnSpc>
            </a:pPr>
            <a:r>
              <a:rPr lang="ja-JP" altLang="en-US" b="1"/>
              <a:t>“</a:t>
            </a:r>
            <a:r>
              <a:rPr lang="en-US" altLang="ja-JP" b="1"/>
              <a:t>Catch the wave</a:t>
            </a:r>
            <a:r>
              <a:rPr lang="ja-JP" altLang="en-US" b="1"/>
              <a:t>”</a:t>
            </a:r>
            <a:r>
              <a:rPr lang="en-US" altLang="ja-JP" b="1"/>
              <a:t> – billions of $$ are being spent on web technologies and systems… no-one can win by betting against this trend… it is a good business practice to leverage other</a:t>
            </a:r>
            <a:r>
              <a:rPr lang="ja-JP" altLang="en-US" b="1"/>
              <a:t>’</a:t>
            </a:r>
            <a:r>
              <a:rPr lang="en-US" altLang="ja-JP" b="1"/>
              <a:t>s work</a:t>
            </a:r>
          </a:p>
          <a:p>
            <a:pPr>
              <a:lnSpc>
                <a:spcPct val="110000"/>
              </a:lnSpc>
            </a:pPr>
            <a:r>
              <a:rPr lang="en-US" altLang="en-US" b="1"/>
              <a:t>Standards - adoption of best practices and standards in retailing, network strategy and transaction processing is beneficial for companies, but introduces an interesting set of challenges</a:t>
            </a:r>
            <a:endParaRPr lang="en-US" altLang="en-US"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9EBF3E8F-2397-D6BA-CECE-31783AC46E43}"/>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548CFBA-C98E-7E4E-BF09-087952540C51}" type="slidenum">
              <a:rPr lang="en-US" altLang="en-US" smtClean="0"/>
              <a:pPr>
                <a:spcBef>
                  <a:spcPct val="0"/>
                </a:spcBef>
                <a:buClrTx/>
                <a:buFontTx/>
                <a:buNone/>
                <a:defRPr/>
              </a:pPr>
              <a:t>6</a:t>
            </a:fld>
            <a:endParaRPr lang="en-US" altLang="en-US"/>
          </a:p>
        </p:txBody>
      </p:sp>
      <p:sp>
        <p:nvSpPr>
          <p:cNvPr id="755714" name="Rectangle 2">
            <a:extLst>
              <a:ext uri="{FF2B5EF4-FFF2-40B4-BE49-F238E27FC236}">
                <a16:creationId xmlns:a16="http://schemas.microsoft.com/office/drawing/2014/main" id="{10A01BB9-461B-018F-4CEB-8814E98EF8BC}"/>
              </a:ext>
            </a:extLst>
          </p:cNvPr>
          <p:cNvSpPr>
            <a:spLocks noGrp="1" noChangeArrowheads="1"/>
          </p:cNvSpPr>
          <p:nvPr>
            <p:ph type="title"/>
          </p:nvPr>
        </p:nvSpPr>
        <p:spPr>
          <a:xfrm>
            <a:off x="292100" y="152400"/>
            <a:ext cx="7772400" cy="673100"/>
          </a:xfrm>
        </p:spPr>
        <p:txBody>
          <a:bodyPr/>
          <a:lstStyle/>
          <a:p>
            <a:pPr>
              <a:defRPr/>
            </a:pPr>
            <a:r>
              <a:rPr lang="en-US">
                <a:cs typeface="+mj-cs"/>
              </a:rPr>
              <a:t>The world is more dangerous today</a:t>
            </a:r>
          </a:p>
        </p:txBody>
      </p:sp>
      <p:sp>
        <p:nvSpPr>
          <p:cNvPr id="755715" name="Rectangle 3">
            <a:extLst>
              <a:ext uri="{FF2B5EF4-FFF2-40B4-BE49-F238E27FC236}">
                <a16:creationId xmlns:a16="http://schemas.microsoft.com/office/drawing/2014/main" id="{38A5AFC6-8F67-5F0C-C421-7510C5C537FD}"/>
              </a:ext>
            </a:extLst>
          </p:cNvPr>
          <p:cNvSpPr>
            <a:spLocks noGrp="1" noChangeArrowheads="1"/>
          </p:cNvSpPr>
          <p:nvPr>
            <p:ph type="body" idx="1"/>
          </p:nvPr>
        </p:nvSpPr>
        <p:spPr/>
        <p:txBody>
          <a:bodyPr/>
          <a:lstStyle/>
          <a:p>
            <a:pPr>
              <a:defRPr/>
            </a:pPr>
            <a:endParaRPr lang="en-US">
              <a:cs typeface="+mn-cs"/>
            </a:endParaRPr>
          </a:p>
          <a:p>
            <a:pPr>
              <a:defRPr/>
            </a:pPr>
            <a:endParaRPr lang="en-US">
              <a:cs typeface="+mn-cs"/>
            </a:endParaRPr>
          </a:p>
          <a:p>
            <a:pPr>
              <a:defRPr/>
            </a:pPr>
            <a:endParaRPr lang="en-US">
              <a:cs typeface="+mn-cs"/>
            </a:endParaRPr>
          </a:p>
          <a:p>
            <a:pPr>
              <a:defRPr/>
            </a:pPr>
            <a:endParaRPr lang="en-US">
              <a:cs typeface="+mn-cs"/>
            </a:endParaRPr>
          </a:p>
          <a:p>
            <a:pPr>
              <a:defRPr/>
            </a:pPr>
            <a:endParaRPr lang="en-US">
              <a:cs typeface="+mn-cs"/>
            </a:endParaRPr>
          </a:p>
        </p:txBody>
      </p:sp>
      <p:sp>
        <p:nvSpPr>
          <p:cNvPr id="24580" name="Rectangle 4">
            <a:extLst>
              <a:ext uri="{FF2B5EF4-FFF2-40B4-BE49-F238E27FC236}">
                <a16:creationId xmlns:a16="http://schemas.microsoft.com/office/drawing/2014/main" id="{EC461F69-21B4-1655-7FD7-904515924A87}"/>
              </a:ext>
            </a:extLst>
          </p:cNvPr>
          <p:cNvSpPr>
            <a:spLocks noChangeArrowheads="1"/>
          </p:cNvSpPr>
          <p:nvPr/>
        </p:nvSpPr>
        <p:spPr bwMode="auto">
          <a:xfrm>
            <a:off x="457200" y="1054100"/>
            <a:ext cx="7772400"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r>
              <a:rPr lang="en-US" altLang="en-US" sz="1800" b="1"/>
              <a:t>We are not dealing with a proprietary network anymore where each point was clearly identified but with Internet, involving:</a:t>
            </a:r>
          </a:p>
          <a:p>
            <a:r>
              <a:rPr lang="en-US" altLang="en-US" sz="1800" b="1"/>
              <a:t>Automation</a:t>
            </a:r>
          </a:p>
          <a:p>
            <a:pPr lvl="1"/>
            <a:r>
              <a:rPr lang="en-US" altLang="en-US" sz="1800" b="1"/>
              <a:t>Computer are good at dummy, repetitive tasks. The salami attack (stealing fractions of pennies from everyone</a:t>
            </a:r>
            <a:r>
              <a:rPr lang="ja-JP" altLang="en-US" sz="1800" b="1"/>
              <a:t>’</a:t>
            </a:r>
            <a:r>
              <a:rPr lang="en-US" altLang="ja-JP" sz="1800" b="1"/>
              <a:t>s interest accounts) is not feasible in the physical world.</a:t>
            </a:r>
          </a:p>
          <a:p>
            <a:pPr lvl="1"/>
            <a:r>
              <a:rPr lang="en-US" altLang="en-US" sz="1800" b="1"/>
              <a:t>Brute-force and DDoS attacks</a:t>
            </a:r>
          </a:p>
          <a:p>
            <a:r>
              <a:rPr lang="en-US" altLang="en-US" sz="1800" b="1"/>
              <a:t>Speed of propagation</a:t>
            </a:r>
          </a:p>
          <a:p>
            <a:pPr lvl="1"/>
            <a:r>
              <a:rPr lang="en-US" altLang="en-US" sz="1800" b="1"/>
              <a:t>Only the first attacker need to be skilled; everyone else can use his/her software. Currently dozens of sites let you download computer viruses, hacker tools are available on the net to exploit the software vulnerabilities in almost real time.</a:t>
            </a:r>
          </a:p>
          <a:p>
            <a:r>
              <a:rPr lang="en-US" altLang="en-US" sz="1800" b="1"/>
              <a:t>Attack at distance</a:t>
            </a:r>
          </a:p>
          <a:p>
            <a:pPr lvl="1"/>
            <a:r>
              <a:rPr lang="en-US" altLang="en-US" sz="1800" b="1"/>
              <a:t>Internet has no borders. Systems will have to prevent attacks from the worldwide criminals 24x7.</a:t>
            </a:r>
          </a:p>
          <a:p>
            <a:pPr lvl="1"/>
            <a:r>
              <a:rPr lang="en-US" altLang="en-US" sz="1800" b="1"/>
              <a:t>Very difficult to conduct investigation and prosecution</a:t>
            </a:r>
            <a:endParaRPr lang="en-US"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A49262B5-959E-0C16-9275-59AD70695F94}"/>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3671A1D5-0146-F244-AC69-99BFCAB6F7FA}" type="slidenum">
              <a:rPr lang="en-US" altLang="en-US" smtClean="0"/>
              <a:pPr>
                <a:spcBef>
                  <a:spcPct val="0"/>
                </a:spcBef>
                <a:buClrTx/>
                <a:buFontTx/>
                <a:buNone/>
                <a:defRPr/>
              </a:pPr>
              <a:t>7</a:t>
            </a:fld>
            <a:endParaRPr lang="en-US" altLang="en-US"/>
          </a:p>
        </p:txBody>
      </p:sp>
      <p:sp>
        <p:nvSpPr>
          <p:cNvPr id="626690" name="Rectangle 2">
            <a:extLst>
              <a:ext uri="{FF2B5EF4-FFF2-40B4-BE49-F238E27FC236}">
                <a16:creationId xmlns:a16="http://schemas.microsoft.com/office/drawing/2014/main" id="{19E9E519-68A9-4B13-E022-4D967BC6B922}"/>
              </a:ext>
            </a:extLst>
          </p:cNvPr>
          <p:cNvSpPr>
            <a:spLocks noGrp="1" noChangeArrowheads="1"/>
          </p:cNvSpPr>
          <p:nvPr>
            <p:ph type="title"/>
          </p:nvPr>
        </p:nvSpPr>
        <p:spPr>
          <a:xfrm>
            <a:off x="1670050" y="180975"/>
            <a:ext cx="4625975" cy="538163"/>
          </a:xfrm>
        </p:spPr>
        <p:txBody>
          <a:bodyPr/>
          <a:lstStyle/>
          <a:p>
            <a:pPr>
              <a:defRPr/>
            </a:pPr>
            <a:r>
              <a:rPr lang="en-US">
                <a:cs typeface="+mj-cs"/>
              </a:rPr>
              <a:t>So, Welcome to Cyberspace</a:t>
            </a:r>
          </a:p>
        </p:txBody>
      </p:sp>
      <p:sp>
        <p:nvSpPr>
          <p:cNvPr id="26627" name="Rectangle 3">
            <a:extLst>
              <a:ext uri="{FF2B5EF4-FFF2-40B4-BE49-F238E27FC236}">
                <a16:creationId xmlns:a16="http://schemas.microsoft.com/office/drawing/2014/main" id="{9DD4D902-B5CF-06FE-CD6F-FD74E14C6AD2}"/>
              </a:ext>
            </a:extLst>
          </p:cNvPr>
          <p:cNvSpPr>
            <a:spLocks noGrp="1" noChangeArrowheads="1"/>
          </p:cNvSpPr>
          <p:nvPr>
            <p:ph type="body" idx="1"/>
          </p:nvPr>
        </p:nvSpPr>
        <p:spPr>
          <a:xfrm>
            <a:off x="517525" y="890588"/>
            <a:ext cx="8331200" cy="5321300"/>
          </a:xfrm>
        </p:spPr>
        <p:txBody>
          <a:bodyPr/>
          <a:lstStyle/>
          <a:p>
            <a:r>
              <a:rPr lang="en-US" altLang="en-US" b="1"/>
              <a:t>You are the target of someone !!</a:t>
            </a:r>
            <a:endParaRPr lang="en-US" altLang="en-US"/>
          </a:p>
          <a:p>
            <a:pPr lvl="1"/>
            <a:r>
              <a:rPr lang="en-US" altLang="en-US" sz="1800" b="1"/>
              <a:t>Computer Security Institute report: 70% of the surveyed respondents acknowledge suffering from attacks (12% don</a:t>
            </a:r>
            <a:r>
              <a:rPr lang="ja-JP" altLang="en-US" sz="1800" b="1"/>
              <a:t>’</a:t>
            </a:r>
            <a:r>
              <a:rPr lang="en-US" altLang="ja-JP" sz="1800" b="1"/>
              <a:t>t know)</a:t>
            </a:r>
          </a:p>
          <a:p>
            <a:pPr lvl="1"/>
            <a:r>
              <a:rPr lang="en-US" altLang="en-US" sz="1800" b="1"/>
              <a:t>In this global economy</a:t>
            </a:r>
          </a:p>
          <a:p>
            <a:pPr lvl="2"/>
            <a:r>
              <a:rPr lang="en-US" altLang="en-US" sz="1800" b="1"/>
              <a:t>Information is the life</a:t>
            </a:r>
            <a:r>
              <a:rPr lang="ja-JP" altLang="en-US" sz="1800" b="1"/>
              <a:t>’</a:t>
            </a:r>
            <a:r>
              <a:rPr lang="en-US" altLang="ja-JP" sz="1800" b="1"/>
              <a:t>s blood of commerce and power</a:t>
            </a:r>
          </a:p>
          <a:p>
            <a:pPr lvl="2"/>
            <a:r>
              <a:rPr lang="en-US" altLang="en-US" sz="1800" b="1"/>
              <a:t>Information warfare may be devastating against critical infrastructures</a:t>
            </a:r>
          </a:p>
          <a:p>
            <a:pPr lvl="2"/>
            <a:r>
              <a:rPr lang="en-US" altLang="en-US" sz="1800" b="1"/>
              <a:t>Consumers can be (are!) easy targets</a:t>
            </a:r>
            <a:endParaRPr lang="en-US" altLang="en-US"/>
          </a:p>
          <a:p>
            <a:r>
              <a:rPr lang="en-US" altLang="en-US" b="1"/>
              <a:t>ALL successful businesses embrace new technologies</a:t>
            </a:r>
          </a:p>
          <a:p>
            <a:r>
              <a:rPr lang="en-US" altLang="en-US" b="1"/>
              <a:t>Cyberspace attacks benefit from Internet characteristics: automation – remote access - speed of propagation</a:t>
            </a:r>
          </a:p>
          <a:p>
            <a:r>
              <a:rPr lang="en-US" altLang="en-US" b="1"/>
              <a:t>Cyberspace has become the default place for commerce, communication, creativity and CRIME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a:extLst>
              <a:ext uri="{FF2B5EF4-FFF2-40B4-BE49-F238E27FC236}">
                <a16:creationId xmlns:a16="http://schemas.microsoft.com/office/drawing/2014/main" id="{BDBAB071-F98C-E27D-0338-3E2D6BF7488F}"/>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F85EE220-6EC1-7240-9D2B-BB2922623062}" type="slidenum">
              <a:rPr lang="en-US" altLang="en-US" smtClean="0"/>
              <a:pPr>
                <a:spcBef>
                  <a:spcPct val="0"/>
                </a:spcBef>
                <a:buClrTx/>
                <a:buFontTx/>
                <a:buNone/>
                <a:defRPr/>
              </a:pPr>
              <a:t>8</a:t>
            </a:fld>
            <a:endParaRPr lang="en-US" altLang="en-US"/>
          </a:p>
        </p:txBody>
      </p:sp>
      <p:sp>
        <p:nvSpPr>
          <p:cNvPr id="796674" name="Rectangle 2">
            <a:extLst>
              <a:ext uri="{FF2B5EF4-FFF2-40B4-BE49-F238E27FC236}">
                <a16:creationId xmlns:a16="http://schemas.microsoft.com/office/drawing/2014/main" id="{77D65F3A-BA6D-F26A-0726-05AAF4DE25AD}"/>
              </a:ext>
            </a:extLst>
          </p:cNvPr>
          <p:cNvSpPr>
            <a:spLocks noGrp="1" noChangeArrowheads="1"/>
          </p:cNvSpPr>
          <p:nvPr>
            <p:ph type="title"/>
          </p:nvPr>
        </p:nvSpPr>
        <p:spPr/>
        <p:txBody>
          <a:bodyPr/>
          <a:lstStyle/>
          <a:p>
            <a:pPr>
              <a:defRPr/>
            </a:pPr>
            <a:r>
              <a:rPr lang="en-US">
                <a:cs typeface="+mj-cs"/>
              </a:rPr>
              <a:t>The World Would Be a Secure Place Without People</a:t>
            </a:r>
          </a:p>
        </p:txBody>
      </p:sp>
      <p:sp>
        <p:nvSpPr>
          <p:cNvPr id="796675" name="Rectangle 3">
            <a:extLst>
              <a:ext uri="{FF2B5EF4-FFF2-40B4-BE49-F238E27FC236}">
                <a16:creationId xmlns:a16="http://schemas.microsoft.com/office/drawing/2014/main" id="{FC745904-D512-912D-8025-98C19693453E}"/>
              </a:ext>
            </a:extLst>
          </p:cNvPr>
          <p:cNvSpPr>
            <a:spLocks noGrp="1" noChangeArrowheads="1"/>
          </p:cNvSpPr>
          <p:nvPr>
            <p:ph type="body" idx="1"/>
          </p:nvPr>
        </p:nvSpPr>
        <p:spPr>
          <a:xfrm>
            <a:off x="346075" y="1104900"/>
            <a:ext cx="8450263" cy="4486275"/>
          </a:xfrm>
        </p:spPr>
        <p:txBody>
          <a:bodyPr/>
          <a:lstStyle/>
          <a:p>
            <a:pPr>
              <a:defRPr/>
            </a:pPr>
            <a:endParaRPr lang="en-US" sz="1600">
              <a:cs typeface="+mn-cs"/>
            </a:endParaRPr>
          </a:p>
          <a:p>
            <a:pPr>
              <a:defRPr/>
            </a:pPr>
            <a:r>
              <a:rPr lang="en-US" sz="2400" b="1">
                <a:cs typeface="+mn-cs"/>
              </a:rPr>
              <a:t>Bottom 12% of population will commit crimes</a:t>
            </a:r>
          </a:p>
          <a:p>
            <a:pPr>
              <a:defRPr/>
            </a:pPr>
            <a:endParaRPr lang="en-US" sz="2400" b="1">
              <a:cs typeface="+mn-cs"/>
            </a:endParaRPr>
          </a:p>
          <a:p>
            <a:pPr>
              <a:defRPr/>
            </a:pPr>
            <a:r>
              <a:rPr lang="en-US" sz="2400" b="1">
                <a:cs typeface="+mn-cs"/>
              </a:rPr>
              <a:t>Top 12% will never commit any crime</a:t>
            </a:r>
          </a:p>
          <a:p>
            <a:pPr>
              <a:defRPr/>
            </a:pPr>
            <a:endParaRPr lang="en-US" sz="2400" b="1">
              <a:cs typeface="+mn-cs"/>
            </a:endParaRPr>
          </a:p>
          <a:p>
            <a:pPr>
              <a:defRPr/>
            </a:pPr>
            <a:r>
              <a:rPr lang="en-US" sz="2400" b="1">
                <a:cs typeface="+mn-cs"/>
              </a:rPr>
              <a:t>The middle 76% will commit crimes given the right 				opportunity</a:t>
            </a:r>
            <a:endParaRPr lang="en-US" sz="1600">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4">
            <a:extLst>
              <a:ext uri="{FF2B5EF4-FFF2-40B4-BE49-F238E27FC236}">
                <a16:creationId xmlns:a16="http://schemas.microsoft.com/office/drawing/2014/main" id="{6AD92641-EE68-A552-6BE4-708114A7CED0}"/>
              </a:ext>
            </a:extLst>
          </p:cNvPr>
          <p:cNvSpPr>
            <a:spLocks noGrp="1"/>
          </p:cNvSpPr>
          <p:nvPr>
            <p:ph type="sldNum" sz="quarter" idx="10"/>
          </p:nvPr>
        </p:nvSpPr>
        <p:spPr/>
        <p:txBody>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spcBef>
                <a:spcPct val="0"/>
              </a:spcBef>
              <a:buClrTx/>
              <a:buFontTx/>
              <a:buNone/>
              <a:defRPr/>
            </a:pPr>
            <a:fld id="{BC8EFB68-8F0A-2C4D-BB04-E341A8E4A86E}" type="slidenum">
              <a:rPr lang="en-US" altLang="en-US" smtClean="0"/>
              <a:pPr>
                <a:spcBef>
                  <a:spcPct val="0"/>
                </a:spcBef>
                <a:buClrTx/>
                <a:buFontTx/>
                <a:buNone/>
                <a:defRPr/>
              </a:pPr>
              <a:t>9</a:t>
            </a:fld>
            <a:endParaRPr lang="en-US" altLang="en-US"/>
          </a:p>
        </p:txBody>
      </p:sp>
      <p:sp>
        <p:nvSpPr>
          <p:cNvPr id="30722" name="Rectangle 2">
            <a:extLst>
              <a:ext uri="{FF2B5EF4-FFF2-40B4-BE49-F238E27FC236}">
                <a16:creationId xmlns:a16="http://schemas.microsoft.com/office/drawing/2014/main" id="{6AD23076-BA4B-1671-DA88-AB1D19C80BAB}"/>
              </a:ext>
            </a:extLst>
          </p:cNvPr>
          <p:cNvSpPr>
            <a:spLocks noGrp="1" noChangeArrowheads="1"/>
          </p:cNvSpPr>
          <p:nvPr>
            <p:ph type="title"/>
          </p:nvPr>
        </p:nvSpPr>
        <p:spPr/>
        <p:txBody>
          <a:bodyPr/>
          <a:lstStyle/>
          <a:p>
            <a:r>
              <a:rPr lang="en-US" altLang="en-US"/>
              <a:t>Those who we are supposed to Trust … the AUTHORISED Users… are sometimes the worst</a:t>
            </a:r>
            <a:endParaRPr lang="en-US" altLang="en-US" sz="1200" b="0"/>
          </a:p>
        </p:txBody>
      </p:sp>
      <p:sp>
        <p:nvSpPr>
          <p:cNvPr id="30723" name="Rectangle 3">
            <a:extLst>
              <a:ext uri="{FF2B5EF4-FFF2-40B4-BE49-F238E27FC236}">
                <a16:creationId xmlns:a16="http://schemas.microsoft.com/office/drawing/2014/main" id="{782BA074-26D5-02DF-C3FA-CDFE31CCDBD6}"/>
              </a:ext>
            </a:extLst>
          </p:cNvPr>
          <p:cNvSpPr>
            <a:spLocks noChangeArrowheads="1"/>
          </p:cNvSpPr>
          <p:nvPr/>
        </p:nvSpPr>
        <p:spPr bwMode="auto">
          <a:xfrm>
            <a:off x="1828800" y="15287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5000"/>
              </a:spcBef>
              <a:buClr>
                <a:srgbClr val="FFCC00"/>
              </a:buClr>
              <a:buChar char="•"/>
              <a:defRPr>
                <a:solidFill>
                  <a:schemeClr val="bg1"/>
                </a:solidFill>
                <a:latin typeface="Arial" panose="020B0604020202020204" pitchFamily="34" charset="0"/>
                <a:ea typeface="ＭＳ Ｐゴシック" panose="020B0600070205080204" pitchFamily="34" charset="-128"/>
              </a:defRPr>
            </a:lvl1pPr>
            <a:lvl2pPr marL="742950" indent="-285750">
              <a:spcBef>
                <a:spcPct val="55000"/>
              </a:spcBef>
              <a:buClr>
                <a:srgbClr val="FFCC00"/>
              </a:buClr>
              <a:buChar char="–"/>
              <a:defRPr sz="1600">
                <a:solidFill>
                  <a:schemeClr val="bg1"/>
                </a:solidFill>
                <a:latin typeface="Arial" panose="020B0604020202020204" pitchFamily="34" charset="0"/>
                <a:ea typeface="ＭＳ Ｐゴシック" panose="020B0600070205080204" pitchFamily="34" charset="-128"/>
              </a:defRPr>
            </a:lvl2pPr>
            <a:lvl3pPr marL="1143000" indent="-228600">
              <a:spcBef>
                <a:spcPct val="55000"/>
              </a:spcBef>
              <a:buClr>
                <a:srgbClr val="FFCC00"/>
              </a:buClr>
              <a:buChar char="•"/>
              <a:defRPr sz="1400">
                <a:solidFill>
                  <a:schemeClr val="bg1"/>
                </a:solidFill>
                <a:latin typeface="Arial" panose="020B0604020202020204" pitchFamily="34" charset="0"/>
                <a:ea typeface="ＭＳ Ｐゴシック" panose="020B0600070205080204" pitchFamily="34" charset="-128"/>
              </a:defRPr>
            </a:lvl3pPr>
            <a:lvl4pPr marL="1600200" indent="-228600">
              <a:spcBef>
                <a:spcPct val="55000"/>
              </a:spcBef>
              <a:buClr>
                <a:srgbClr val="FFCC00"/>
              </a:buClr>
              <a:buChar char="–"/>
              <a:defRPr sz="1200">
                <a:solidFill>
                  <a:schemeClr val="bg1"/>
                </a:solidFill>
                <a:latin typeface="Arial" panose="020B0604020202020204" pitchFamily="34" charset="0"/>
                <a:ea typeface="ＭＳ Ｐゴシック" panose="020B0600070205080204" pitchFamily="34" charset="-128"/>
              </a:defRPr>
            </a:lvl4pPr>
            <a:lvl5pPr marL="2057400" indent="-228600">
              <a:spcBef>
                <a:spcPct val="55000"/>
              </a:spcBef>
              <a:buClr>
                <a:srgbClr val="FFCC00"/>
              </a:buClr>
              <a:buChar char="•"/>
              <a:defRPr sz="1000">
                <a:solidFill>
                  <a:schemeClr val="bg1"/>
                </a:solidFill>
                <a:latin typeface="Arial" panose="020B0604020202020204" pitchFamily="34" charset="0"/>
                <a:ea typeface="ＭＳ Ｐゴシック" panose="020B0600070205080204" pitchFamily="34" charset="-128"/>
              </a:defRPr>
            </a:lvl5pPr>
            <a:lvl6pPr marL="25146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6pPr>
            <a:lvl7pPr marL="29718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7pPr>
            <a:lvl8pPr marL="34290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8pPr>
            <a:lvl9pPr marL="3886200" indent="-228600" eaLnBrk="0" fontAlgn="base" hangingPunct="0">
              <a:spcBef>
                <a:spcPct val="55000"/>
              </a:spcBef>
              <a:spcAft>
                <a:spcPct val="0"/>
              </a:spcAft>
              <a:buClr>
                <a:srgbClr val="FFCC00"/>
              </a:buClr>
              <a:buChar char="•"/>
              <a:defRPr sz="1000">
                <a:solidFill>
                  <a:schemeClr val="bg1"/>
                </a:solidFill>
                <a:latin typeface="Arial" panose="020B0604020202020204" pitchFamily="34" charset="0"/>
                <a:ea typeface="ＭＳ Ｐゴシック" panose="020B0600070205080204" pitchFamily="34" charset="-128"/>
              </a:defRPr>
            </a:lvl9pPr>
          </a:lstStyle>
          <a:p>
            <a:pPr algn="r">
              <a:spcBef>
                <a:spcPct val="0"/>
              </a:spcBef>
              <a:buClrTx/>
              <a:buFontTx/>
              <a:buNone/>
            </a:pPr>
            <a:endParaRPr lang="en-US" altLang="en-US">
              <a:solidFill>
                <a:schemeClr val="tx1"/>
              </a:solidFill>
            </a:endParaRPr>
          </a:p>
        </p:txBody>
      </p:sp>
      <p:sp>
        <p:nvSpPr>
          <p:cNvPr id="798724" name="Rectangle 4">
            <a:extLst>
              <a:ext uri="{FF2B5EF4-FFF2-40B4-BE49-F238E27FC236}">
                <a16:creationId xmlns:a16="http://schemas.microsoft.com/office/drawing/2014/main" id="{37A11777-CD51-08AB-5C5F-F1AF04209EF5}"/>
              </a:ext>
            </a:extLst>
          </p:cNvPr>
          <p:cNvSpPr>
            <a:spLocks noGrp="1" noChangeArrowheads="1"/>
          </p:cNvSpPr>
          <p:nvPr>
            <p:ph type="body" sz="half" idx="2"/>
          </p:nvPr>
        </p:nvSpPr>
        <p:spPr>
          <a:xfrm>
            <a:off x="533400" y="1435100"/>
            <a:ext cx="8077200" cy="3962400"/>
          </a:xfrm>
        </p:spPr>
        <p:txBody>
          <a:bodyPr/>
          <a:lstStyle/>
          <a:p>
            <a:pPr>
              <a:lnSpc>
                <a:spcPct val="90000"/>
              </a:lnSpc>
              <a:defRPr/>
            </a:pPr>
            <a:r>
              <a:rPr lang="en-US" sz="2000" b="1" dirty="0">
                <a:cs typeface="+mn-cs"/>
              </a:rPr>
              <a:t>Fact:  Many  security violations are committed or enabled by authorized users</a:t>
            </a:r>
          </a:p>
          <a:p>
            <a:pPr>
              <a:lnSpc>
                <a:spcPct val="90000"/>
              </a:lnSpc>
              <a:defRPr/>
            </a:pPr>
            <a:endParaRPr lang="en-US" sz="2000" b="1" dirty="0">
              <a:cs typeface="+mn-cs"/>
            </a:endParaRPr>
          </a:p>
          <a:p>
            <a:pPr>
              <a:lnSpc>
                <a:spcPct val="90000"/>
              </a:lnSpc>
              <a:defRPr/>
            </a:pPr>
            <a:r>
              <a:rPr lang="en-US" sz="2000" b="1" dirty="0">
                <a:cs typeface="+mn-cs"/>
              </a:rPr>
              <a:t>Fact:  30% of network access permissions are allocated to non-existent users</a:t>
            </a:r>
          </a:p>
          <a:p>
            <a:pPr lvl="1">
              <a:lnSpc>
                <a:spcPct val="90000"/>
              </a:lnSpc>
              <a:defRPr/>
            </a:pPr>
            <a:r>
              <a:rPr lang="en-US" sz="2000" b="1" dirty="0"/>
              <a:t>Generic, multi-user accounts</a:t>
            </a:r>
          </a:p>
          <a:p>
            <a:pPr lvl="1">
              <a:lnSpc>
                <a:spcPct val="90000"/>
              </a:lnSpc>
              <a:defRPr/>
            </a:pPr>
            <a:endParaRPr lang="en-US" sz="2000" b="1" dirty="0"/>
          </a:p>
          <a:p>
            <a:pPr>
              <a:lnSpc>
                <a:spcPct val="90000"/>
              </a:lnSpc>
              <a:defRPr/>
            </a:pPr>
            <a:r>
              <a:rPr lang="en-US" sz="2000" b="1" dirty="0">
                <a:cs typeface="+mn-cs"/>
              </a:rPr>
              <a:t>Average damages from a single user attack over $2 Million</a:t>
            </a:r>
          </a:p>
          <a:p>
            <a:pPr>
              <a:lnSpc>
                <a:spcPct val="90000"/>
              </a:lnSpc>
              <a:defRPr/>
            </a:pPr>
            <a:endParaRPr lang="en-US" sz="2000" b="1" dirty="0">
              <a:cs typeface="+mn-cs"/>
            </a:endParaRPr>
          </a:p>
          <a:p>
            <a:pPr>
              <a:lnSpc>
                <a:spcPct val="90000"/>
              </a:lnSpc>
              <a:defRPr/>
            </a:pPr>
            <a:r>
              <a:rPr lang="en-US" sz="2000" b="1" dirty="0">
                <a:cs typeface="+mn-cs"/>
              </a:rPr>
              <a:t>Fact:  70% of all intrusion investigations turn out to be inside jobs in collusion with and outsider</a:t>
            </a:r>
          </a:p>
          <a:p>
            <a:pPr marL="1828800" lvl="4" indent="0">
              <a:lnSpc>
                <a:spcPct val="90000"/>
              </a:lnSpc>
              <a:buFontTx/>
              <a:buNone/>
              <a:defRPr/>
            </a:pPr>
            <a:endParaRPr lang="en-US" sz="2000" b="1" dirty="0"/>
          </a:p>
          <a:p>
            <a:pPr>
              <a:lnSpc>
                <a:spcPct val="90000"/>
              </a:lnSpc>
              <a:defRPr/>
            </a:pPr>
            <a:endParaRPr lang="en-US" sz="1600" b="1" dirty="0">
              <a:cs typeface="+mn-cs"/>
            </a:endParaRPr>
          </a:p>
          <a:p>
            <a:pPr>
              <a:lnSpc>
                <a:spcPct val="90000"/>
              </a:lnSpc>
              <a:defRPr/>
            </a:pPr>
            <a:endParaRPr lang="en-US" sz="1600" dirty="0">
              <a:cs typeface="+mn-cs"/>
            </a:endParaRPr>
          </a:p>
        </p:txBody>
      </p:sp>
    </p:spTree>
  </p:cSld>
  <p:clrMapOvr>
    <a:masterClrMapping/>
  </p:clrMapOvr>
</p:sld>
</file>

<file path=ppt/theme/theme1.xml><?xml version="1.0" encoding="utf-8"?>
<a:theme xmlns:a="http://schemas.openxmlformats.org/drawingml/2006/main" name="nj49">
  <a:themeElements>
    <a:clrScheme name="nj49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nj49">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sm" len="sm"/>
          <a:tailEnd type="none" w="sm" len="sm"/>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nj49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nj49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nj49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nj49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nj49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nj49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nj49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C:\My Documents\APAM\GTECH\nj49.ppt</Template>
  <TotalTime>5928</TotalTime>
  <Words>2576</Words>
  <Application>Microsoft Macintosh PowerPoint</Application>
  <PresentationFormat>On-screen Show (4:3)</PresentationFormat>
  <Paragraphs>383</Paragraphs>
  <Slides>42</Slides>
  <Notes>29</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42</vt:i4>
      </vt:variant>
    </vt:vector>
  </HeadingPairs>
  <TitlesOfParts>
    <vt:vector size="49" baseType="lpstr">
      <vt:lpstr>Arial</vt:lpstr>
      <vt:lpstr>ＭＳ Ｐゴシック</vt:lpstr>
      <vt:lpstr>Times New Roman</vt:lpstr>
      <vt:lpstr>Book Antiqua</vt:lpstr>
      <vt:lpstr>Trebuchet MS</vt:lpstr>
      <vt:lpstr>nj49</vt:lpstr>
      <vt:lpstr>Microsoft Word Document</vt:lpstr>
      <vt:lpstr>PowerPoint Presentation</vt:lpstr>
      <vt:lpstr>PowerPoint Presentation</vt:lpstr>
      <vt:lpstr>The only truly secure system is one that is powered off, cast in a block of concrete and sealed in a lead-lined room with armed guards - and even then I have my doubts.   Dr. Eugene H. Spafford Purdue University  </vt:lpstr>
      <vt:lpstr>So what is happening…</vt:lpstr>
      <vt:lpstr>Let’s take a look at the technological MacroTrends</vt:lpstr>
      <vt:lpstr>The world is more dangerous today</vt:lpstr>
      <vt:lpstr>So, Welcome to Cyberspace</vt:lpstr>
      <vt:lpstr>The World Would Be a Secure Place Without People</vt:lpstr>
      <vt:lpstr>Those who we are supposed to Trust … the AUTHORISED Users… are sometimes the worst</vt:lpstr>
      <vt:lpstr>Cases of special significance</vt:lpstr>
      <vt:lpstr>Attacker’s profile</vt:lpstr>
      <vt:lpstr>How does it happen ?</vt:lpstr>
      <vt:lpstr>What is at stake ?</vt:lpstr>
      <vt:lpstr>Cost of Cybercrime to Industry</vt:lpstr>
      <vt:lpstr>Cybercrime Demographics</vt:lpstr>
      <vt:lpstr>Global Cost</vt:lpstr>
      <vt:lpstr>The Current Situation…and increasingly so….</vt:lpstr>
      <vt:lpstr>PowerPoint Presentation</vt:lpstr>
      <vt:lpstr>Mobile under increasing attack</vt:lpstr>
      <vt:lpstr>Let’s just face it…</vt:lpstr>
      <vt:lpstr>Security as a Discipline</vt:lpstr>
      <vt:lpstr>What is Authentication ?</vt:lpstr>
      <vt:lpstr>Authentication</vt:lpstr>
      <vt:lpstr>Sample Digital Token</vt:lpstr>
      <vt:lpstr>Currently used biometric technologies</vt:lpstr>
      <vt:lpstr>Digital Certificates</vt:lpstr>
      <vt:lpstr>Weak vs. Strong Authentication</vt:lpstr>
      <vt:lpstr>Authorization</vt:lpstr>
      <vt:lpstr>Privacy</vt:lpstr>
      <vt:lpstr>Privacy </vt:lpstr>
      <vt:lpstr>Integrity</vt:lpstr>
      <vt:lpstr>Non-repudiation</vt:lpstr>
      <vt:lpstr>Availability of Service Issues</vt:lpstr>
      <vt:lpstr>Identity Theft….a growing menace</vt:lpstr>
      <vt:lpstr>PowerPoint Presentation</vt:lpstr>
      <vt:lpstr>Identity Theft</vt:lpstr>
      <vt:lpstr>Threats to the Internet Itself</vt:lpstr>
      <vt:lpstr>Security Utopia  </vt:lpstr>
      <vt:lpstr>A Quote for the Day….</vt:lpstr>
      <vt:lpstr>take a look!</vt:lpstr>
      <vt:lpstr>Where do we go from here?  (come back for the next lecture)</vt:lpstr>
      <vt:lpstr>-Millionaire Quiz !!!</vt:lpstr>
    </vt:vector>
  </TitlesOfParts>
  <Company>GTECH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Mirek Kula</dc:creator>
  <cp:lastModifiedBy>Donald Stanford</cp:lastModifiedBy>
  <cp:revision>141</cp:revision>
  <cp:lastPrinted>2001-10-30T20:23:35Z</cp:lastPrinted>
  <dcterms:created xsi:type="dcterms:W3CDTF">2001-10-17T22:08:56Z</dcterms:created>
  <dcterms:modified xsi:type="dcterms:W3CDTF">2023-10-05T11:52:14Z</dcterms:modified>
</cp:coreProperties>
</file>